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Lst>
  <p:notesMasterIdLst>
    <p:notesMasterId r:id="rId18"/>
  </p:notesMasterIdLst>
  <p:handoutMasterIdLst>
    <p:handoutMasterId r:id="rId19"/>
  </p:handoutMasterIdLst>
  <p:sldIdLst>
    <p:sldId id="315" r:id="rId3"/>
    <p:sldId id="318" r:id="rId4"/>
    <p:sldId id="336" r:id="rId5"/>
    <p:sldId id="329" r:id="rId6"/>
    <p:sldId id="299" r:id="rId7"/>
    <p:sldId id="286" r:id="rId8"/>
    <p:sldId id="366" r:id="rId9"/>
    <p:sldId id="359" r:id="rId10"/>
    <p:sldId id="365" r:id="rId11"/>
    <p:sldId id="337" r:id="rId12"/>
    <p:sldId id="344" r:id="rId13"/>
    <p:sldId id="363" r:id="rId14"/>
    <p:sldId id="354" r:id="rId15"/>
    <p:sldId id="327" r:id="rId16"/>
    <p:sldId id="324" r:id="rId17"/>
  </p:sldIdLst>
  <p:sldSz cx="9144000" cy="6858000" type="screen4x3"/>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3E7A"/>
    <a:srgbClr val="D52B7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94"/>
    <p:restoredTop sz="90173" autoAdjust="0"/>
  </p:normalViewPr>
  <p:slideViewPr>
    <p:cSldViewPr>
      <p:cViewPr>
        <p:scale>
          <a:sx n="100" d="100"/>
          <a:sy n="100" d="100"/>
        </p:scale>
        <p:origin x="1716" y="168"/>
      </p:cViewPr>
      <p:guideLst>
        <p:guide orient="horz" pos="2160"/>
        <p:guide pos="2880"/>
      </p:guideLst>
    </p:cSldViewPr>
  </p:slideViewPr>
  <p:outlineViewPr>
    <p:cViewPr>
      <p:scale>
        <a:sx n="33" d="100"/>
        <a:sy n="33" d="100"/>
      </p:scale>
      <p:origin x="0" y="-5304"/>
    </p:cViewPr>
  </p:outlin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9D2E208-458C-1D47-B9F4-65B8688D9773}" type="datetimeFigureOut">
              <a:rPr lang="en-US" smtClean="0"/>
              <a:t>7/12/2017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163986D-B661-7B4B-B808-1E19C07166DC}" type="slidenum">
              <a:rPr lang="en-US" smtClean="0"/>
              <a:t>‹#›</a:t>
            </a:fld>
            <a:endParaRPr lang="en-US"/>
          </a:p>
        </p:txBody>
      </p:sp>
    </p:spTree>
    <p:extLst>
      <p:ext uri="{BB962C8B-B14F-4D97-AF65-F5344CB8AC3E}">
        <p14:creationId xmlns:p14="http://schemas.microsoft.com/office/powerpoint/2010/main" val="22349657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lt-LT"/>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D64EE6F-8659-47D7-8D19-0F64093BC481}" type="datetimeFigureOut">
              <a:rPr lang="lt-LT" smtClean="0"/>
              <a:t>2017.07.12</a:t>
            </a:fld>
            <a:endParaRPr lang="lt-LT"/>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lt-LT"/>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lt-LT"/>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F46286-19FC-42FD-9EBC-8C38C4CFC17D}" type="slidenum">
              <a:rPr lang="lt-LT" smtClean="0"/>
              <a:t>‹#›</a:t>
            </a:fld>
            <a:endParaRPr lang="lt-LT"/>
          </a:p>
        </p:txBody>
      </p:sp>
    </p:spTree>
    <p:extLst>
      <p:ext uri="{BB962C8B-B14F-4D97-AF65-F5344CB8AC3E}">
        <p14:creationId xmlns:p14="http://schemas.microsoft.com/office/powerpoint/2010/main" val="1766617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b="1" kern="1200" dirty="0" smtClean="0">
                <a:solidFill>
                  <a:schemeClr val="tx1"/>
                </a:solidFill>
                <a:effectLst/>
                <a:latin typeface="+mn-lt"/>
                <a:ea typeface="+mn-ea"/>
                <a:cs typeface="+mn-cs"/>
              </a:rPr>
              <a:t>If U.S. </a:t>
            </a:r>
            <a:r>
              <a:rPr lang="nb-NO" sz="1200" b="1" kern="1200" dirty="0" err="1" smtClean="0">
                <a:solidFill>
                  <a:schemeClr val="tx1"/>
                </a:solidFill>
                <a:effectLst/>
                <a:latin typeface="+mn-lt"/>
                <a:ea typeface="+mn-ea"/>
                <a:cs typeface="+mn-cs"/>
              </a:rPr>
              <a:t>women</a:t>
            </a:r>
            <a:r>
              <a:rPr lang="nb-NO" sz="1200" b="1" kern="1200" dirty="0" smtClean="0">
                <a:solidFill>
                  <a:schemeClr val="tx1"/>
                </a:solidFill>
                <a:effectLst/>
                <a:latin typeface="+mn-lt"/>
                <a:ea typeface="+mn-ea"/>
                <a:cs typeface="+mn-cs"/>
              </a:rPr>
              <a:t> business </a:t>
            </a:r>
            <a:r>
              <a:rPr lang="nb-NO" sz="1200" b="1" kern="1200" dirty="0" err="1" smtClean="0">
                <a:solidFill>
                  <a:schemeClr val="tx1"/>
                </a:solidFill>
                <a:effectLst/>
                <a:latin typeface="+mn-lt"/>
                <a:ea typeface="+mn-ea"/>
                <a:cs typeface="+mn-cs"/>
              </a:rPr>
              <a:t>owners</a:t>
            </a:r>
            <a:r>
              <a:rPr lang="nb-NO" sz="1200" b="1" kern="1200" dirty="0" smtClean="0">
                <a:solidFill>
                  <a:schemeClr val="tx1"/>
                </a:solidFill>
                <a:effectLst/>
                <a:latin typeface="+mn-lt"/>
                <a:ea typeface="+mn-ea"/>
                <a:cs typeface="+mn-cs"/>
              </a:rPr>
              <a:t> </a:t>
            </a:r>
            <a:r>
              <a:rPr lang="nb-NO" sz="1200" b="1" kern="1200" dirty="0" err="1" smtClean="0">
                <a:solidFill>
                  <a:schemeClr val="tx1"/>
                </a:solidFill>
                <a:effectLst/>
                <a:latin typeface="+mn-lt"/>
                <a:ea typeface="+mn-ea"/>
                <a:cs typeface="+mn-cs"/>
              </a:rPr>
              <a:t>were</a:t>
            </a:r>
            <a:r>
              <a:rPr lang="nb-NO" sz="1200" b="1" kern="1200" dirty="0" smtClean="0">
                <a:solidFill>
                  <a:schemeClr val="tx1"/>
                </a:solidFill>
                <a:effectLst/>
                <a:latin typeface="+mn-lt"/>
                <a:ea typeface="+mn-ea"/>
                <a:cs typeface="+mn-cs"/>
              </a:rPr>
              <a:t> </a:t>
            </a:r>
            <a:r>
              <a:rPr lang="nb-NO" sz="1200" b="1" kern="1200" dirty="0" err="1" smtClean="0">
                <a:solidFill>
                  <a:schemeClr val="tx1"/>
                </a:solidFill>
                <a:effectLst/>
                <a:latin typeface="+mn-lt"/>
                <a:ea typeface="+mn-ea"/>
                <a:cs typeface="+mn-cs"/>
              </a:rPr>
              <a:t>their</a:t>
            </a:r>
            <a:r>
              <a:rPr lang="nb-NO" sz="1200" b="1" kern="1200" dirty="0" smtClean="0">
                <a:solidFill>
                  <a:schemeClr val="tx1"/>
                </a:solidFill>
                <a:effectLst/>
                <a:latin typeface="+mn-lt"/>
                <a:ea typeface="+mn-ea"/>
                <a:cs typeface="+mn-cs"/>
              </a:rPr>
              <a:t> </a:t>
            </a:r>
            <a:r>
              <a:rPr lang="nb-NO" sz="1200" b="1" kern="1200" dirty="0" err="1" smtClean="0">
                <a:solidFill>
                  <a:schemeClr val="tx1"/>
                </a:solidFill>
                <a:effectLst/>
                <a:latin typeface="+mn-lt"/>
                <a:ea typeface="+mn-ea"/>
                <a:cs typeface="+mn-cs"/>
              </a:rPr>
              <a:t>own</a:t>
            </a:r>
            <a:r>
              <a:rPr lang="nb-NO" sz="1200" b="1" kern="1200" dirty="0" smtClean="0">
                <a:solidFill>
                  <a:schemeClr val="tx1"/>
                </a:solidFill>
                <a:effectLst/>
                <a:latin typeface="+mn-lt"/>
                <a:ea typeface="+mn-ea"/>
                <a:cs typeface="+mn-cs"/>
              </a:rPr>
              <a:t> country, it </a:t>
            </a:r>
            <a:r>
              <a:rPr lang="nb-NO" sz="1200" b="1" kern="1200" dirty="0" err="1" smtClean="0">
                <a:solidFill>
                  <a:schemeClr val="tx1"/>
                </a:solidFill>
                <a:effectLst/>
                <a:latin typeface="+mn-lt"/>
                <a:ea typeface="+mn-ea"/>
                <a:cs typeface="+mn-cs"/>
              </a:rPr>
              <a:t>would</a:t>
            </a:r>
            <a:r>
              <a:rPr lang="nb-NO" sz="1200" b="1" kern="1200" dirty="0" smtClean="0">
                <a:solidFill>
                  <a:schemeClr val="tx1"/>
                </a:solidFill>
                <a:effectLst/>
                <a:latin typeface="+mn-lt"/>
                <a:ea typeface="+mn-ea"/>
                <a:cs typeface="+mn-cs"/>
              </a:rPr>
              <a:t> be </a:t>
            </a:r>
            <a:r>
              <a:rPr lang="nb-NO" sz="1200" b="1" kern="1200" dirty="0" err="1" smtClean="0">
                <a:solidFill>
                  <a:schemeClr val="tx1"/>
                </a:solidFill>
                <a:effectLst/>
                <a:latin typeface="+mn-lt"/>
                <a:ea typeface="+mn-ea"/>
                <a:cs typeface="+mn-cs"/>
              </a:rPr>
              <a:t>the</a:t>
            </a:r>
            <a:r>
              <a:rPr lang="nb-NO" sz="1200" b="1" kern="1200" dirty="0" smtClean="0">
                <a:solidFill>
                  <a:schemeClr val="tx1"/>
                </a:solidFill>
                <a:effectLst/>
                <a:latin typeface="+mn-lt"/>
                <a:ea typeface="+mn-ea"/>
                <a:cs typeface="+mn-cs"/>
              </a:rPr>
              <a:t> 5th </a:t>
            </a:r>
            <a:r>
              <a:rPr lang="nb-NO" sz="1200" b="1" kern="1200" dirty="0" err="1" smtClean="0">
                <a:solidFill>
                  <a:schemeClr val="tx1"/>
                </a:solidFill>
                <a:effectLst/>
                <a:latin typeface="+mn-lt"/>
                <a:ea typeface="+mn-ea"/>
                <a:cs typeface="+mn-cs"/>
              </a:rPr>
              <a:t>largest</a:t>
            </a:r>
            <a:r>
              <a:rPr lang="nb-NO" sz="1200" b="1" kern="1200" dirty="0" smtClean="0">
                <a:solidFill>
                  <a:schemeClr val="tx1"/>
                </a:solidFill>
                <a:effectLst/>
                <a:latin typeface="+mn-lt"/>
                <a:ea typeface="+mn-ea"/>
                <a:cs typeface="+mn-cs"/>
              </a:rPr>
              <a:t> GDP in </a:t>
            </a:r>
            <a:r>
              <a:rPr lang="nb-NO" sz="1200" b="1" kern="1200" dirty="0" err="1" smtClean="0">
                <a:solidFill>
                  <a:schemeClr val="tx1"/>
                </a:solidFill>
                <a:effectLst/>
                <a:latin typeface="+mn-lt"/>
                <a:ea typeface="+mn-ea"/>
                <a:cs typeface="+mn-cs"/>
              </a:rPr>
              <a:t>the</a:t>
            </a:r>
            <a:r>
              <a:rPr lang="nb-NO" sz="1200" b="1" kern="1200" dirty="0" smtClean="0">
                <a:solidFill>
                  <a:schemeClr val="tx1"/>
                </a:solidFill>
                <a:effectLst/>
                <a:latin typeface="+mn-lt"/>
                <a:ea typeface="+mn-ea"/>
                <a:cs typeface="+mn-cs"/>
              </a:rPr>
              <a:t> </a:t>
            </a:r>
            <a:r>
              <a:rPr lang="nb-NO" sz="1200" b="1" kern="1200" dirty="0" err="1" smtClean="0">
                <a:solidFill>
                  <a:schemeClr val="tx1"/>
                </a:solidFill>
                <a:effectLst/>
                <a:latin typeface="+mn-lt"/>
                <a:ea typeface="+mn-ea"/>
                <a:cs typeface="+mn-cs"/>
              </a:rPr>
              <a:t>world</a:t>
            </a:r>
            <a:r>
              <a:rPr lang="nb-NO" sz="1200" b="1" kern="1200" dirty="0" smtClean="0">
                <a:solidFill>
                  <a:schemeClr val="tx1"/>
                </a:solidFill>
                <a:effectLst/>
                <a:latin typeface="+mn-lt"/>
                <a:ea typeface="+mn-ea"/>
                <a:cs typeface="+mn-cs"/>
              </a:rPr>
              <a:t>.</a:t>
            </a:r>
            <a:r>
              <a:rPr lang="nb-NO" sz="1200" kern="1200" dirty="0" smtClean="0">
                <a:solidFill>
                  <a:schemeClr val="tx1"/>
                </a:solidFill>
                <a:effectLst/>
                <a:latin typeface="+mn-lt"/>
                <a:ea typeface="+mn-ea"/>
                <a:cs typeface="+mn-cs"/>
              </a:rPr>
              <a:t> </a:t>
            </a:r>
            <a:r>
              <a:rPr lang="nb-NO" sz="1200" b="1" kern="1200" dirty="0" smtClean="0">
                <a:solidFill>
                  <a:schemeClr val="tx1"/>
                </a:solidFill>
                <a:effectLst/>
                <a:latin typeface="+mn-lt"/>
                <a:ea typeface="+mn-ea"/>
                <a:cs typeface="+mn-cs"/>
              </a:rPr>
              <a:t>The </a:t>
            </a:r>
            <a:r>
              <a:rPr lang="nb-NO" sz="1200" b="1" kern="1200" dirty="0" err="1" smtClean="0">
                <a:solidFill>
                  <a:schemeClr val="tx1"/>
                </a:solidFill>
                <a:effectLst/>
                <a:latin typeface="+mn-lt"/>
                <a:ea typeface="+mn-ea"/>
                <a:cs typeface="+mn-cs"/>
              </a:rPr>
              <a:t>estimated</a:t>
            </a:r>
            <a:r>
              <a:rPr lang="nb-NO" sz="1200" b="1" kern="1200" dirty="0" smtClean="0">
                <a:solidFill>
                  <a:schemeClr val="tx1"/>
                </a:solidFill>
                <a:effectLst/>
                <a:latin typeface="+mn-lt"/>
                <a:ea typeface="+mn-ea"/>
                <a:cs typeface="+mn-cs"/>
              </a:rPr>
              <a:t> 8 million </a:t>
            </a:r>
            <a:r>
              <a:rPr lang="nb-NO" sz="1200" b="1" kern="1200" dirty="0" err="1" smtClean="0">
                <a:solidFill>
                  <a:schemeClr val="tx1"/>
                </a:solidFill>
                <a:effectLst/>
                <a:latin typeface="+mn-lt"/>
                <a:ea typeface="+mn-ea"/>
                <a:cs typeface="+mn-cs"/>
              </a:rPr>
              <a:t>majority</a:t>
            </a:r>
            <a:r>
              <a:rPr lang="nb-NO" sz="1200" b="1" kern="1200" dirty="0" smtClean="0">
                <a:solidFill>
                  <a:schemeClr val="tx1"/>
                </a:solidFill>
                <a:effectLst/>
                <a:latin typeface="+mn-lt"/>
                <a:ea typeface="+mn-ea"/>
                <a:cs typeface="+mn-cs"/>
              </a:rPr>
              <a:t> </a:t>
            </a:r>
            <a:r>
              <a:rPr lang="nb-NO" sz="1200" b="1" kern="1200" dirty="0" err="1" smtClean="0">
                <a:solidFill>
                  <a:schemeClr val="tx1"/>
                </a:solidFill>
                <a:effectLst/>
                <a:latin typeface="+mn-lt"/>
                <a:ea typeface="+mn-ea"/>
                <a:cs typeface="+mn-cs"/>
              </a:rPr>
              <a:t>women-owned</a:t>
            </a:r>
            <a:r>
              <a:rPr lang="nb-NO" sz="1200" b="1" kern="1200" dirty="0" smtClean="0">
                <a:solidFill>
                  <a:schemeClr val="tx1"/>
                </a:solidFill>
                <a:effectLst/>
                <a:latin typeface="+mn-lt"/>
                <a:ea typeface="+mn-ea"/>
                <a:cs typeface="+mn-cs"/>
              </a:rPr>
              <a:t> </a:t>
            </a:r>
            <a:r>
              <a:rPr lang="nb-NO" sz="1200" b="1" kern="1200" dirty="0" err="1" smtClean="0">
                <a:solidFill>
                  <a:schemeClr val="tx1"/>
                </a:solidFill>
                <a:effectLst/>
                <a:latin typeface="+mn-lt"/>
                <a:ea typeface="+mn-ea"/>
                <a:cs typeface="+mn-cs"/>
              </a:rPr>
              <a:t>businesses</a:t>
            </a:r>
            <a:r>
              <a:rPr lang="nb-NO" sz="1200" b="1" kern="1200" dirty="0" smtClean="0">
                <a:solidFill>
                  <a:schemeClr val="tx1"/>
                </a:solidFill>
                <a:effectLst/>
                <a:latin typeface="+mn-lt"/>
                <a:ea typeface="+mn-ea"/>
                <a:cs typeface="+mn-cs"/>
              </a:rPr>
              <a:t> in </a:t>
            </a:r>
            <a:r>
              <a:rPr lang="nb-NO" sz="1200" b="1" kern="1200" dirty="0" err="1" smtClean="0">
                <a:solidFill>
                  <a:schemeClr val="tx1"/>
                </a:solidFill>
                <a:effectLst/>
                <a:latin typeface="+mn-lt"/>
                <a:ea typeface="+mn-ea"/>
                <a:cs typeface="+mn-cs"/>
              </a:rPr>
              <a:t>the</a:t>
            </a:r>
            <a:r>
              <a:rPr lang="nb-NO" sz="1200" b="1" kern="1200" dirty="0" smtClean="0">
                <a:solidFill>
                  <a:schemeClr val="tx1"/>
                </a:solidFill>
                <a:effectLst/>
                <a:latin typeface="+mn-lt"/>
                <a:ea typeface="+mn-ea"/>
                <a:cs typeface="+mn-cs"/>
              </a:rPr>
              <a:t> U.S. </a:t>
            </a:r>
            <a:r>
              <a:rPr lang="nb-NO" sz="1200" b="1" kern="1200" dirty="0" err="1" smtClean="0">
                <a:solidFill>
                  <a:schemeClr val="tx1"/>
                </a:solidFill>
                <a:effectLst/>
                <a:latin typeface="+mn-lt"/>
                <a:ea typeface="+mn-ea"/>
                <a:cs typeface="+mn-cs"/>
              </a:rPr>
              <a:t>wield</a:t>
            </a:r>
            <a:r>
              <a:rPr lang="nb-NO" sz="1200" b="1" kern="1200" dirty="0" smtClean="0">
                <a:solidFill>
                  <a:schemeClr val="tx1"/>
                </a:solidFill>
                <a:effectLst/>
                <a:latin typeface="+mn-lt"/>
                <a:ea typeface="+mn-ea"/>
                <a:cs typeface="+mn-cs"/>
              </a:rPr>
              <a:t> an </a:t>
            </a:r>
            <a:r>
              <a:rPr lang="nb-NO" sz="1200" b="1" kern="1200" dirty="0" err="1" smtClean="0">
                <a:solidFill>
                  <a:schemeClr val="tx1"/>
                </a:solidFill>
                <a:effectLst/>
                <a:latin typeface="+mn-lt"/>
                <a:ea typeface="+mn-ea"/>
                <a:cs typeface="+mn-cs"/>
              </a:rPr>
              <a:t>economic</a:t>
            </a:r>
            <a:r>
              <a:rPr lang="nb-NO" sz="1200" b="1" kern="1200" dirty="0" smtClean="0">
                <a:solidFill>
                  <a:schemeClr val="tx1"/>
                </a:solidFill>
                <a:effectLst/>
                <a:latin typeface="+mn-lt"/>
                <a:ea typeface="+mn-ea"/>
                <a:cs typeface="+mn-cs"/>
              </a:rPr>
              <a:t> </a:t>
            </a:r>
            <a:r>
              <a:rPr lang="nb-NO" sz="1200" b="1" kern="1200" dirty="0" err="1" smtClean="0">
                <a:solidFill>
                  <a:schemeClr val="tx1"/>
                </a:solidFill>
                <a:effectLst/>
                <a:latin typeface="+mn-lt"/>
                <a:ea typeface="+mn-ea"/>
                <a:cs typeface="+mn-cs"/>
              </a:rPr>
              <a:t>impact</a:t>
            </a:r>
            <a:r>
              <a:rPr lang="nb-NO" sz="1200" b="1" kern="1200" dirty="0" smtClean="0">
                <a:solidFill>
                  <a:schemeClr val="tx1"/>
                </a:solidFill>
                <a:effectLst/>
                <a:latin typeface="+mn-lt"/>
                <a:ea typeface="+mn-ea"/>
                <a:cs typeface="+mn-cs"/>
              </a:rPr>
              <a:t> </a:t>
            </a:r>
            <a:r>
              <a:rPr lang="nb-NO" sz="1200" b="1" kern="1200" dirty="0" err="1" smtClean="0">
                <a:solidFill>
                  <a:schemeClr val="tx1"/>
                </a:solidFill>
                <a:effectLst/>
                <a:latin typeface="+mn-lt"/>
                <a:ea typeface="+mn-ea"/>
                <a:cs typeface="+mn-cs"/>
              </a:rPr>
              <a:t>of</a:t>
            </a:r>
            <a:r>
              <a:rPr lang="nb-NO" sz="1200" b="1" kern="1200" dirty="0" smtClean="0">
                <a:solidFill>
                  <a:schemeClr val="tx1"/>
                </a:solidFill>
                <a:effectLst/>
                <a:latin typeface="+mn-lt"/>
                <a:ea typeface="+mn-ea"/>
                <a:cs typeface="+mn-cs"/>
              </a:rPr>
              <a:t> over $2.8 trillion </a:t>
            </a:r>
            <a:r>
              <a:rPr lang="nb-NO" sz="1200" b="1" kern="1200" dirty="0" err="1" smtClean="0">
                <a:solidFill>
                  <a:schemeClr val="tx1"/>
                </a:solidFill>
                <a:effectLst/>
                <a:latin typeface="+mn-lt"/>
                <a:ea typeface="+mn-ea"/>
                <a:cs typeface="+mn-cs"/>
              </a:rPr>
              <a:t>annually</a:t>
            </a:r>
            <a:r>
              <a:rPr lang="nb-NO" sz="1200" b="1" kern="1200" dirty="0" smtClean="0">
                <a:solidFill>
                  <a:schemeClr val="tx1"/>
                </a:solidFill>
                <a:effectLst/>
                <a:latin typeface="+mn-lt"/>
                <a:ea typeface="+mn-ea"/>
                <a:cs typeface="+mn-cs"/>
              </a:rPr>
              <a:t> and </a:t>
            </a:r>
            <a:r>
              <a:rPr lang="nb-NO" sz="1200" b="1" kern="1200" dirty="0" err="1" smtClean="0">
                <a:solidFill>
                  <a:schemeClr val="tx1"/>
                </a:solidFill>
                <a:effectLst/>
                <a:latin typeface="+mn-lt"/>
                <a:ea typeface="+mn-ea"/>
                <a:cs typeface="+mn-cs"/>
              </a:rPr>
              <a:t>employ</a:t>
            </a:r>
            <a:r>
              <a:rPr lang="nb-NO" sz="1200" b="1" kern="1200" dirty="0" smtClean="0">
                <a:solidFill>
                  <a:schemeClr val="tx1"/>
                </a:solidFill>
                <a:effectLst/>
                <a:latin typeface="+mn-lt"/>
                <a:ea typeface="+mn-ea"/>
                <a:cs typeface="+mn-cs"/>
              </a:rPr>
              <a:t> more </a:t>
            </a:r>
            <a:r>
              <a:rPr lang="nb-NO" sz="1200" b="1" kern="1200" dirty="0" err="1" smtClean="0">
                <a:solidFill>
                  <a:schemeClr val="tx1"/>
                </a:solidFill>
                <a:effectLst/>
                <a:latin typeface="+mn-lt"/>
                <a:ea typeface="+mn-ea"/>
                <a:cs typeface="+mn-cs"/>
              </a:rPr>
              <a:t>than</a:t>
            </a:r>
            <a:r>
              <a:rPr lang="nb-NO" sz="1200" b="1" kern="1200" dirty="0" smtClean="0">
                <a:solidFill>
                  <a:schemeClr val="tx1"/>
                </a:solidFill>
                <a:effectLst/>
                <a:latin typeface="+mn-lt"/>
                <a:ea typeface="+mn-ea"/>
                <a:cs typeface="+mn-cs"/>
              </a:rPr>
              <a:t> 23 million </a:t>
            </a:r>
            <a:r>
              <a:rPr lang="nb-NO" sz="1200" b="1" kern="1200" dirty="0" err="1" smtClean="0">
                <a:solidFill>
                  <a:schemeClr val="tx1"/>
                </a:solidFill>
                <a:effectLst/>
                <a:latin typeface="+mn-lt"/>
                <a:ea typeface="+mn-ea"/>
                <a:cs typeface="+mn-cs"/>
              </a:rPr>
              <a:t>people</a:t>
            </a:r>
            <a:r>
              <a:rPr lang="nb-NO" sz="1200" b="1" kern="1200" dirty="0" smtClean="0">
                <a:solidFill>
                  <a:schemeClr val="tx1"/>
                </a:solidFill>
                <a:effectLst/>
                <a:latin typeface="+mn-lt"/>
                <a:ea typeface="+mn-ea"/>
                <a:cs typeface="+mn-cs"/>
              </a:rPr>
              <a:t> .</a:t>
            </a:r>
            <a:endParaRPr lang="nb-NO"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nb-NO"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52% of university graduates are women and among PhDs, 45%.</a:t>
            </a:r>
            <a:endParaRPr lang="nb-NO"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nb-NO"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There is considerable research based evidence showing that having more girls in the ICT sector </a:t>
            </a:r>
            <a:endParaRPr lang="nb-NO" sz="1200" kern="1200" dirty="0" smtClean="0">
              <a:solidFill>
                <a:schemeClr val="tx1"/>
              </a:solidFill>
              <a:effectLst/>
              <a:latin typeface="+mn-lt"/>
              <a:ea typeface="+mn-ea"/>
              <a:cs typeface="+mn-cs"/>
            </a:endParaRPr>
          </a:p>
          <a:p>
            <a:r>
              <a:rPr lang="nb-NO" sz="120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 Expands the qualified talent pool </a:t>
            </a:r>
            <a:endParaRPr lang="nb-NO" sz="1200" kern="1200" dirty="0" smtClean="0">
              <a:solidFill>
                <a:schemeClr val="tx1"/>
              </a:solidFill>
              <a:effectLst/>
              <a:latin typeface="+mn-lt"/>
              <a:ea typeface="+mn-ea"/>
              <a:cs typeface="+mn-cs"/>
            </a:endParaRPr>
          </a:p>
          <a:p>
            <a:r>
              <a:rPr lang="nb-NO" sz="120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 Improves the bottom line </a:t>
            </a:r>
            <a:endParaRPr lang="nb-NO" sz="1200" kern="1200" dirty="0" smtClean="0">
              <a:solidFill>
                <a:schemeClr val="tx1"/>
              </a:solidFill>
              <a:effectLst/>
              <a:latin typeface="+mn-lt"/>
              <a:ea typeface="+mn-ea"/>
              <a:cs typeface="+mn-cs"/>
            </a:endParaRPr>
          </a:p>
          <a:p>
            <a:r>
              <a:rPr lang="nb-NO" sz="120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 Enhances innovation </a:t>
            </a:r>
            <a:endParaRPr lang="nb-NO" sz="1200" kern="1200" dirty="0" smtClean="0">
              <a:solidFill>
                <a:schemeClr val="tx1"/>
              </a:solidFill>
              <a:effectLst/>
              <a:latin typeface="+mn-lt"/>
              <a:ea typeface="+mn-ea"/>
              <a:cs typeface="+mn-cs"/>
            </a:endParaRPr>
          </a:p>
          <a:p>
            <a:r>
              <a:rPr lang="nb-NO" sz="120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 Promotes equality </a:t>
            </a:r>
            <a:endParaRPr lang="nb-NO" sz="1200" kern="1200" dirty="0" smtClean="0">
              <a:solidFill>
                <a:schemeClr val="tx1"/>
              </a:solidFill>
              <a:effectLst/>
              <a:latin typeface="+mn-lt"/>
              <a:ea typeface="+mn-ea"/>
              <a:cs typeface="+mn-cs"/>
            </a:endParaRPr>
          </a:p>
          <a:p>
            <a:r>
              <a:rPr lang="nb-NO" sz="120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 Both in the US and Europe companies with a diverse workforce and a high proportion of women in leadership position are more successful. In Europe, of 89 publicly traded companies with a market capitalization of over 168 million Euros, those with more women in senior management and on the board had, on average, more than 10 percent higher return on equity than those companies with the least percentage of women in leadership. </a:t>
            </a:r>
            <a:endParaRPr lang="nb-NO" sz="1200" kern="1200" dirty="0" smtClean="0">
              <a:solidFill>
                <a:schemeClr val="tx1"/>
              </a:solidFill>
              <a:effectLst/>
              <a:latin typeface="+mn-lt"/>
              <a:ea typeface="+mn-ea"/>
              <a:cs typeface="+mn-cs"/>
            </a:endParaRPr>
          </a:p>
          <a:p>
            <a:r>
              <a:rPr lang="nb-NO" sz="120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 Firms with female senior managers outperform those without women in leadership position11 </a:t>
            </a:r>
            <a:endParaRPr lang="nb-NO" sz="1200" kern="1200" dirty="0" smtClean="0">
              <a:solidFill>
                <a:schemeClr val="tx1"/>
              </a:solidFill>
              <a:effectLst/>
              <a:latin typeface="+mn-lt"/>
              <a:ea typeface="+mn-ea"/>
              <a:cs typeface="+mn-cs"/>
            </a:endParaRPr>
          </a:p>
          <a:p>
            <a:r>
              <a:rPr lang="nb-NO" sz="120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 Women funded </a:t>
            </a:r>
            <a:r>
              <a:rPr lang="en-US" sz="1200" kern="1200" dirty="0" err="1" smtClean="0">
                <a:solidFill>
                  <a:schemeClr val="tx1"/>
                </a:solidFill>
                <a:effectLst/>
                <a:latin typeface="+mn-lt"/>
                <a:ea typeface="+mn-ea"/>
                <a:cs typeface="+mn-cs"/>
              </a:rPr>
              <a:t>high-tec</a:t>
            </a:r>
            <a:r>
              <a:rPr lang="en-US" sz="1200" kern="1200" dirty="0" smtClean="0">
                <a:solidFill>
                  <a:schemeClr val="tx1"/>
                </a:solidFill>
                <a:effectLst/>
                <a:latin typeface="+mn-lt"/>
                <a:ea typeface="+mn-ea"/>
                <a:cs typeface="+mn-cs"/>
              </a:rPr>
              <a:t> start-ups operate with less funding and fewer failures. </a:t>
            </a:r>
            <a:endParaRPr lang="nb-NO" sz="1200" kern="1200" dirty="0" smtClean="0">
              <a:solidFill>
                <a:schemeClr val="tx1"/>
              </a:solidFill>
              <a:effectLst/>
              <a:latin typeface="+mn-lt"/>
              <a:ea typeface="+mn-ea"/>
              <a:cs typeface="+mn-cs"/>
            </a:endParaRPr>
          </a:p>
          <a:p>
            <a:r>
              <a:rPr lang="nb-NO" sz="120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 The importance of gender diversity is also inextricably linked to the growing role of women as consumers. Women control roughly US$20 trillion of total consumer spending globally and that number is predicted to rise to US$28 trillion by 2014.12 </a:t>
            </a:r>
            <a:endParaRPr lang="nb-NO"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nb-NO"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nb-NO"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In the United States alone, the number of women with six-figure incomes is rising at twice the rate of men, and in almost all urban areas, unmarried professional women have either caught up with or are out-earning men.</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Women‘s incomes are growing even faster in developing countries, where their earned income grew at a rate of 8.1 percent, compared to the 5.8 percent rate for men.</a:t>
            </a:r>
            <a:endParaRPr lang="nb-NO" sz="1200" kern="1200" dirty="0" smtClean="0">
              <a:solidFill>
                <a:schemeClr val="tx1"/>
              </a:solidFill>
              <a:effectLst/>
              <a:latin typeface="+mn-lt"/>
              <a:ea typeface="+mn-ea"/>
              <a:cs typeface="+mn-cs"/>
            </a:endParaRPr>
          </a:p>
          <a:p>
            <a:endParaRPr lang="nb-NO" dirty="0"/>
          </a:p>
        </p:txBody>
      </p:sp>
      <p:sp>
        <p:nvSpPr>
          <p:cNvPr id="4" name="Plassholder for lysbildenummer 3"/>
          <p:cNvSpPr>
            <a:spLocks noGrp="1"/>
          </p:cNvSpPr>
          <p:nvPr>
            <p:ph type="sldNum" sz="quarter" idx="10"/>
          </p:nvPr>
        </p:nvSpPr>
        <p:spPr/>
        <p:txBody>
          <a:bodyPr/>
          <a:lstStyle/>
          <a:p>
            <a:fld id="{B49387F8-4948-4E38-8261-9FAED4626F0B}" type="slidenum">
              <a:rPr lang="el-GR" smtClean="0"/>
              <a:t>3</a:t>
            </a:fld>
            <a:endParaRPr lang="el-GR"/>
          </a:p>
        </p:txBody>
      </p:sp>
    </p:spTree>
    <p:extLst>
      <p:ext uri="{BB962C8B-B14F-4D97-AF65-F5344CB8AC3E}">
        <p14:creationId xmlns:p14="http://schemas.microsoft.com/office/powerpoint/2010/main" val="9057885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786191"/>
            <a:ext cx="7772400" cy="857256"/>
          </a:xfrm>
        </p:spPr>
        <p:txBody>
          <a:bodyPr>
            <a:normAutofit/>
          </a:bodyPr>
          <a:lstStyle>
            <a:lvl1pPr>
              <a:defRPr sz="3600">
                <a:solidFill>
                  <a:srgbClr val="E23E7A"/>
                </a:solidFill>
                <a:latin typeface="Myriad Pro" pitchFamily="34" charset="0"/>
              </a:defRPr>
            </a:lvl1pPr>
          </a:lstStyle>
          <a:p>
            <a:r>
              <a:rPr lang="en-US" dirty="0" smtClean="0"/>
              <a:t>Click to edit Master title style</a:t>
            </a:r>
            <a:endParaRPr lang="lt-LT" dirty="0"/>
          </a:p>
        </p:txBody>
      </p:sp>
      <p:sp>
        <p:nvSpPr>
          <p:cNvPr id="3" name="Subtitle 2"/>
          <p:cNvSpPr>
            <a:spLocks noGrp="1"/>
          </p:cNvSpPr>
          <p:nvPr>
            <p:ph type="subTitle" idx="1"/>
          </p:nvPr>
        </p:nvSpPr>
        <p:spPr>
          <a:xfrm>
            <a:off x="1371600" y="4786322"/>
            <a:ext cx="6400800" cy="609616"/>
          </a:xfrm>
        </p:spPr>
        <p:txBody>
          <a:bodyPr>
            <a:normAutofit/>
          </a:bodyPr>
          <a:lstStyle>
            <a:lvl1pPr marL="0" indent="0" algn="ctr">
              <a:buNone/>
              <a:defRPr sz="2400">
                <a:solidFill>
                  <a:schemeClr val="tx1">
                    <a:lumMod val="65000"/>
                    <a:lumOff val="35000"/>
                  </a:schemeClr>
                </a:solidFill>
                <a:latin typeface="Myriad Pro"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lt-LT" dirty="0"/>
          </a:p>
        </p:txBody>
      </p:sp>
      <p:sp>
        <p:nvSpPr>
          <p:cNvPr id="4" name="Date Placeholder 3"/>
          <p:cNvSpPr>
            <a:spLocks noGrp="1"/>
          </p:cNvSpPr>
          <p:nvPr>
            <p:ph type="dt" sz="half" idx="10"/>
          </p:nvPr>
        </p:nvSpPr>
        <p:spPr/>
        <p:txBody>
          <a:bodyPr/>
          <a:lstStyle/>
          <a:p>
            <a:fld id="{5836FFD4-D67B-4961-B471-C92E040C4DA0}" type="datetime1">
              <a:rPr lang="lt-LT" smtClean="0"/>
              <a:t>2017.07.12</a:t>
            </a:fld>
            <a:endParaRPr lang="lt-LT"/>
          </a:p>
        </p:txBody>
      </p:sp>
      <p:sp>
        <p:nvSpPr>
          <p:cNvPr id="5" name="Footer Placeholder 4"/>
          <p:cNvSpPr>
            <a:spLocks noGrp="1"/>
          </p:cNvSpPr>
          <p:nvPr>
            <p:ph type="ftr" sz="quarter" idx="11"/>
          </p:nvPr>
        </p:nvSpPr>
        <p:spPr/>
        <p:txBody>
          <a:bodyPr/>
          <a:lstStyle>
            <a:lvl1pPr>
              <a:defRPr>
                <a:solidFill>
                  <a:srgbClr val="E23E7A"/>
                </a:solidFill>
              </a:defRPr>
            </a:lvl1pPr>
          </a:lstStyle>
          <a:p>
            <a:r>
              <a:rPr lang="lt-LT" dirty="0" err="1" smtClean="0"/>
              <a:t>www.mitt.lt</a:t>
            </a:r>
            <a:endParaRPr lang="lt-LT" dirty="0"/>
          </a:p>
        </p:txBody>
      </p:sp>
      <p:sp>
        <p:nvSpPr>
          <p:cNvPr id="6" name="Slide Number Placeholder 5"/>
          <p:cNvSpPr>
            <a:spLocks noGrp="1"/>
          </p:cNvSpPr>
          <p:nvPr>
            <p:ph type="sldNum" sz="quarter" idx="12"/>
          </p:nvPr>
        </p:nvSpPr>
        <p:spPr/>
        <p:txBody>
          <a:bodyPr/>
          <a:lstStyle/>
          <a:p>
            <a:fld id="{3759ADB3-F4EE-4FA5-8A36-4BD13BD42E0D}" type="slidenum">
              <a:rPr lang="lt-LT" smtClean="0"/>
              <a:t>‹#›</a:t>
            </a:fld>
            <a:endParaRPr lang="lt-L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t-LT"/>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4" name="Date Placeholder 3"/>
          <p:cNvSpPr>
            <a:spLocks noGrp="1"/>
          </p:cNvSpPr>
          <p:nvPr>
            <p:ph type="dt" sz="half" idx="10"/>
          </p:nvPr>
        </p:nvSpPr>
        <p:spPr/>
        <p:txBody>
          <a:bodyPr/>
          <a:lstStyle/>
          <a:p>
            <a:fld id="{53326BAD-414C-40FB-BD19-0DB052213B53}" type="datetime1">
              <a:rPr lang="lt-LT" smtClean="0"/>
              <a:t>2017.07.12</a:t>
            </a:fld>
            <a:endParaRPr lang="lt-LT"/>
          </a:p>
        </p:txBody>
      </p:sp>
      <p:sp>
        <p:nvSpPr>
          <p:cNvPr id="5" name="Footer Placeholder 4"/>
          <p:cNvSpPr>
            <a:spLocks noGrp="1"/>
          </p:cNvSpPr>
          <p:nvPr>
            <p:ph type="ftr" sz="quarter" idx="11"/>
          </p:nvPr>
        </p:nvSpPr>
        <p:spPr/>
        <p:txBody>
          <a:bodyPr/>
          <a:lstStyle/>
          <a:p>
            <a:r>
              <a:rPr lang="lt-LT" smtClean="0"/>
              <a:t>www.mitt.lt</a:t>
            </a:r>
            <a:endParaRPr lang="lt-LT"/>
          </a:p>
        </p:txBody>
      </p:sp>
      <p:sp>
        <p:nvSpPr>
          <p:cNvPr id="6" name="Slide Number Placeholder 5"/>
          <p:cNvSpPr>
            <a:spLocks noGrp="1"/>
          </p:cNvSpPr>
          <p:nvPr>
            <p:ph type="sldNum" sz="quarter" idx="12"/>
          </p:nvPr>
        </p:nvSpPr>
        <p:spPr/>
        <p:txBody>
          <a:bodyPr/>
          <a:lstStyle/>
          <a:p>
            <a:fld id="{3759ADB3-F4EE-4FA5-8A36-4BD13BD42E0D}" type="slidenum">
              <a:rPr lang="lt-LT" smtClean="0"/>
              <a:t>‹#›</a:t>
            </a:fld>
            <a:endParaRPr lang="lt-L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lt-LT"/>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4" name="Date Placeholder 3"/>
          <p:cNvSpPr>
            <a:spLocks noGrp="1"/>
          </p:cNvSpPr>
          <p:nvPr>
            <p:ph type="dt" sz="half" idx="10"/>
          </p:nvPr>
        </p:nvSpPr>
        <p:spPr/>
        <p:txBody>
          <a:bodyPr/>
          <a:lstStyle/>
          <a:p>
            <a:fld id="{8D0122E6-8DBC-4C73-9374-C2ECB2F078E7}" type="datetime1">
              <a:rPr lang="lt-LT" smtClean="0"/>
              <a:t>2017.07.12</a:t>
            </a:fld>
            <a:endParaRPr lang="lt-LT"/>
          </a:p>
        </p:txBody>
      </p:sp>
      <p:sp>
        <p:nvSpPr>
          <p:cNvPr id="5" name="Footer Placeholder 4"/>
          <p:cNvSpPr>
            <a:spLocks noGrp="1"/>
          </p:cNvSpPr>
          <p:nvPr>
            <p:ph type="ftr" sz="quarter" idx="11"/>
          </p:nvPr>
        </p:nvSpPr>
        <p:spPr/>
        <p:txBody>
          <a:bodyPr/>
          <a:lstStyle/>
          <a:p>
            <a:r>
              <a:rPr lang="lt-LT" smtClean="0"/>
              <a:t>www.mitt.lt</a:t>
            </a:r>
            <a:endParaRPr lang="lt-LT"/>
          </a:p>
        </p:txBody>
      </p:sp>
      <p:sp>
        <p:nvSpPr>
          <p:cNvPr id="6" name="Slide Number Placeholder 5"/>
          <p:cNvSpPr>
            <a:spLocks noGrp="1"/>
          </p:cNvSpPr>
          <p:nvPr>
            <p:ph type="sldNum" sz="quarter" idx="12"/>
          </p:nvPr>
        </p:nvSpPr>
        <p:spPr/>
        <p:txBody>
          <a:bodyPr/>
          <a:lstStyle/>
          <a:p>
            <a:fld id="{3759ADB3-F4EE-4FA5-8A36-4BD13BD42E0D}" type="slidenum">
              <a:rPr lang="lt-LT" smtClean="0"/>
              <a:t>‹#›</a:t>
            </a:fld>
            <a:endParaRPr lang="lt-L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2_Title and Content">
    <p:spTree>
      <p:nvGrpSpPr>
        <p:cNvPr id="1" name=""/>
        <p:cNvGrpSpPr/>
        <p:nvPr/>
      </p:nvGrpSpPr>
      <p:grpSpPr>
        <a:xfrm>
          <a:off x="0" y="0"/>
          <a:ext cx="0" cy="0"/>
          <a:chOff x="0" y="0"/>
          <a:chExt cx="0" cy="0"/>
        </a:xfrm>
      </p:grpSpPr>
      <p:sp>
        <p:nvSpPr>
          <p:cNvPr id="4" name="Rectangle 3"/>
          <p:cNvSpPr>
            <a:spLocks noChangeArrowheads="1"/>
          </p:cNvSpPr>
          <p:nvPr/>
        </p:nvSpPr>
        <p:spPr bwMode="auto">
          <a:xfrm>
            <a:off x="4262438" y="6669088"/>
            <a:ext cx="596900" cy="198437"/>
          </a:xfrm>
          <a:prstGeom prst="rect">
            <a:avLst/>
          </a:prstGeom>
          <a:solidFill>
            <a:srgbClr val="133176"/>
          </a:solidFill>
          <a:ln w="9525">
            <a:solidFill>
              <a:srgbClr val="133176"/>
            </a:solidFill>
            <a:miter lim="800000"/>
            <a:headEnd/>
            <a:tailEnd/>
          </a:ln>
          <a:effectLst>
            <a:outerShdw blurRad="40000"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dirty="0">
              <a:solidFill>
                <a:schemeClr val="lt1"/>
              </a:solidFill>
              <a:latin typeface="+mn-lt"/>
              <a:ea typeface="+mn-ea"/>
              <a:cs typeface="+mn-cs"/>
            </a:endParaRPr>
          </a:p>
        </p:txBody>
      </p:sp>
      <p:sp>
        <p:nvSpPr>
          <p:cNvPr id="2" name="Title 1"/>
          <p:cNvSpPr>
            <a:spLocks noGrp="1"/>
          </p:cNvSpPr>
          <p:nvPr>
            <p:ph type="title"/>
          </p:nvPr>
        </p:nvSpPr>
        <p:spPr>
          <a:xfrm>
            <a:off x="468313" y="1556271"/>
            <a:ext cx="8229600" cy="936625"/>
          </a:xfrm>
        </p:spPr>
        <p:txBody>
          <a:bodyPr/>
          <a:lstStyle/>
          <a:p>
            <a:r>
              <a:rPr lang="en-US" smtClean="0"/>
              <a:t>Click to edit Master title style</a:t>
            </a:r>
            <a:endParaRPr lang="en-GB" dirty="0"/>
          </a:p>
        </p:txBody>
      </p:sp>
      <p:sp>
        <p:nvSpPr>
          <p:cNvPr id="10" name="Content Placeholder 2"/>
          <p:cNvSpPr>
            <a:spLocks noGrp="1"/>
          </p:cNvSpPr>
          <p:nvPr>
            <p:ph idx="1"/>
          </p:nvPr>
        </p:nvSpPr>
        <p:spPr>
          <a:xfrm>
            <a:off x="457200" y="2564904"/>
            <a:ext cx="8229600" cy="3633788"/>
          </a:xfrm>
        </p:spPr>
        <p:txBody>
          <a:bodyPr/>
          <a:lstStyle>
            <a:lvl1pPr marL="342900" indent="-342900">
              <a:buClr>
                <a:srgbClr val="0F5494"/>
              </a:buClr>
              <a:buFont typeface="Arial" pitchFamily="34" charset="0"/>
              <a:buChar char="•"/>
              <a:defRPr i="0"/>
            </a:lvl1pPr>
            <a:lvl2pPr>
              <a:buClr>
                <a:srgbClr val="0F5494"/>
              </a:buClr>
              <a:defRPr/>
            </a:lvl2pPr>
          </a:lstStyle>
          <a:p>
            <a:pPr lvl="0"/>
            <a:r>
              <a:rPr lang="en-US" smtClean="0"/>
              <a:t>Click to edit Master text styles</a:t>
            </a:r>
          </a:p>
          <a:p>
            <a:pPr lvl="1"/>
            <a:r>
              <a:rPr lang="en-US" smtClean="0"/>
              <a:t>Second level</a:t>
            </a:r>
          </a:p>
          <a:p>
            <a:pPr lvl="2"/>
            <a:r>
              <a:rPr lang="en-US" smtClean="0"/>
              <a:t>Third level</a:t>
            </a:r>
          </a:p>
        </p:txBody>
      </p:sp>
      <p:sp>
        <p:nvSpPr>
          <p:cNvPr id="5" name="Rectangle 4"/>
          <p:cNvSpPr>
            <a:spLocks noGrp="1" noChangeArrowheads="1"/>
          </p:cNvSpPr>
          <p:nvPr>
            <p:ph type="dt" sz="half" idx="10"/>
          </p:nvPr>
        </p:nvSpPr>
        <p:spPr/>
        <p:txBody>
          <a:bodyPr/>
          <a:lstStyle>
            <a:lvl1pPr>
              <a:defRPr/>
            </a:lvl1pPr>
          </a:lstStyle>
          <a:p>
            <a:fld id="{1438664F-413E-9741-BD10-6AB6E766DBC7}" type="datetime1">
              <a:rPr lang="en-GB"/>
              <a:pPr/>
              <a:t>12/07/2017</a:t>
            </a:fld>
            <a:endParaRPr lang="en-GB"/>
          </a:p>
        </p:txBody>
      </p:sp>
      <p:sp>
        <p:nvSpPr>
          <p:cNvPr id="6" name="Rectangle 5"/>
          <p:cNvSpPr>
            <a:spLocks noGrp="1" noChangeArrowheads="1"/>
          </p:cNvSpPr>
          <p:nvPr>
            <p:ph type="ftr" sz="quarter" idx="11"/>
          </p:nvPr>
        </p:nvSpPr>
        <p:spPr>
          <a:xfrm>
            <a:off x="3124200" y="6237288"/>
            <a:ext cx="2895600" cy="484187"/>
          </a:xfrm>
        </p:spPr>
        <p:txBody>
          <a:bodyPr/>
          <a:lstStyle>
            <a:lvl1pPr>
              <a:defRPr/>
            </a:lvl1pPr>
          </a:lstStyle>
          <a:p>
            <a:pPr>
              <a:defRPr/>
            </a:pPr>
            <a:r>
              <a:rPr lang="en-GB"/>
              <a:t>DAE HLG Sherpa meeting Brussels, 6 February 2013</a:t>
            </a:r>
          </a:p>
        </p:txBody>
      </p:sp>
      <p:sp>
        <p:nvSpPr>
          <p:cNvPr id="7" name="Rectangle 6"/>
          <p:cNvSpPr>
            <a:spLocks noGrp="1" noChangeArrowheads="1"/>
          </p:cNvSpPr>
          <p:nvPr>
            <p:ph type="sldNum" sz="quarter" idx="12"/>
          </p:nvPr>
        </p:nvSpPr>
        <p:spPr/>
        <p:txBody>
          <a:bodyPr/>
          <a:lstStyle>
            <a:lvl1pPr>
              <a:defRPr/>
            </a:lvl1pPr>
          </a:lstStyle>
          <a:p>
            <a:fld id="{F9644C1D-18EE-5D44-9BF4-6B35AB3A3789}" type="slidenum">
              <a:rPr lang="en-GB"/>
              <a:pPr/>
              <a:t>‹#›</a:t>
            </a:fld>
            <a:endParaRPr lang="en-GB"/>
          </a:p>
        </p:txBody>
      </p:sp>
    </p:spTree>
    <p:extLst>
      <p:ext uri="{BB962C8B-B14F-4D97-AF65-F5344CB8AC3E}">
        <p14:creationId xmlns:p14="http://schemas.microsoft.com/office/powerpoint/2010/main" val="28789122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Quote">
    <p:spTree>
      <p:nvGrpSpPr>
        <p:cNvPr id="1" name=""/>
        <p:cNvGrpSpPr/>
        <p:nvPr/>
      </p:nvGrpSpPr>
      <p:grpSpPr>
        <a:xfrm>
          <a:off x="0" y="0"/>
          <a:ext cx="0" cy="0"/>
          <a:chOff x="0" y="0"/>
          <a:chExt cx="0" cy="0"/>
        </a:xfrm>
      </p:grpSpPr>
      <p:grpSp>
        <p:nvGrpSpPr>
          <p:cNvPr id="158" name="Group 157"/>
          <p:cNvGrpSpPr/>
          <p:nvPr userDrawn="1"/>
        </p:nvGrpSpPr>
        <p:grpSpPr>
          <a:xfrm>
            <a:off x="-151325" y="-141165"/>
            <a:ext cx="9439923" cy="7136527"/>
            <a:chOff x="-151325" y="-141165"/>
            <a:chExt cx="9439923" cy="7136527"/>
          </a:xfrm>
        </p:grpSpPr>
        <p:grpSp>
          <p:nvGrpSpPr>
            <p:cNvPr id="159" name="Group 158"/>
            <p:cNvGrpSpPr/>
            <p:nvPr userDrawn="1"/>
          </p:nvGrpSpPr>
          <p:grpSpPr>
            <a:xfrm>
              <a:off x="457731" y="6873247"/>
              <a:ext cx="8226688" cy="122115"/>
              <a:chOff x="457731" y="6582508"/>
              <a:chExt cx="8226688" cy="486507"/>
            </a:xfrm>
          </p:grpSpPr>
          <p:cxnSp>
            <p:nvCxnSpPr>
              <p:cNvPr id="268" name="Straight Connector 267"/>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70" name="Group 269"/>
              <p:cNvGrpSpPr/>
              <p:nvPr userDrawn="1"/>
            </p:nvGrpSpPr>
            <p:grpSpPr>
              <a:xfrm>
                <a:off x="7986158" y="6582508"/>
                <a:ext cx="152400" cy="486507"/>
                <a:chOff x="7983415" y="6582508"/>
                <a:chExt cx="152400" cy="486507"/>
              </a:xfrm>
            </p:grpSpPr>
            <p:cxnSp>
              <p:nvCxnSpPr>
                <p:cNvPr id="301" name="Straight Connector 3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1" name="Group 270"/>
              <p:cNvGrpSpPr/>
              <p:nvPr userDrawn="1"/>
            </p:nvGrpSpPr>
            <p:grpSpPr>
              <a:xfrm>
                <a:off x="7287901" y="6582508"/>
                <a:ext cx="152400" cy="486507"/>
                <a:chOff x="7983415" y="6582508"/>
                <a:chExt cx="152400" cy="486507"/>
              </a:xfrm>
            </p:grpSpPr>
            <p:cxnSp>
              <p:nvCxnSpPr>
                <p:cNvPr id="299" name="Straight Connector 2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2" name="Group 271"/>
              <p:cNvGrpSpPr/>
              <p:nvPr userDrawn="1"/>
            </p:nvGrpSpPr>
            <p:grpSpPr>
              <a:xfrm>
                <a:off x="6589644" y="6582508"/>
                <a:ext cx="152400" cy="486507"/>
                <a:chOff x="7983415" y="6582508"/>
                <a:chExt cx="152400" cy="486507"/>
              </a:xfrm>
            </p:grpSpPr>
            <p:cxnSp>
              <p:nvCxnSpPr>
                <p:cNvPr id="297" name="Straight Connector 2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3" name="Group 272"/>
              <p:cNvGrpSpPr/>
              <p:nvPr userDrawn="1"/>
            </p:nvGrpSpPr>
            <p:grpSpPr>
              <a:xfrm>
                <a:off x="5891387" y="6582508"/>
                <a:ext cx="152400" cy="486507"/>
                <a:chOff x="7983415" y="6582508"/>
                <a:chExt cx="152400" cy="486507"/>
              </a:xfrm>
            </p:grpSpPr>
            <p:cxnSp>
              <p:nvCxnSpPr>
                <p:cNvPr id="295" name="Straight Connector 2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4" name="Group 273"/>
              <p:cNvGrpSpPr/>
              <p:nvPr userDrawn="1"/>
            </p:nvGrpSpPr>
            <p:grpSpPr>
              <a:xfrm>
                <a:off x="5193130" y="6582508"/>
                <a:ext cx="152400" cy="486507"/>
                <a:chOff x="7983415" y="6582508"/>
                <a:chExt cx="152400" cy="486507"/>
              </a:xfrm>
            </p:grpSpPr>
            <p:cxnSp>
              <p:nvCxnSpPr>
                <p:cNvPr id="293" name="Straight Connector 2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5" name="Group 274"/>
              <p:cNvGrpSpPr/>
              <p:nvPr userDrawn="1"/>
            </p:nvGrpSpPr>
            <p:grpSpPr>
              <a:xfrm>
                <a:off x="4494873" y="6582508"/>
                <a:ext cx="152400" cy="486507"/>
                <a:chOff x="7983415" y="6582508"/>
                <a:chExt cx="152400" cy="486507"/>
              </a:xfrm>
            </p:grpSpPr>
            <p:cxnSp>
              <p:nvCxnSpPr>
                <p:cNvPr id="291" name="Straight Connector 2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6" name="Group 275"/>
              <p:cNvGrpSpPr/>
              <p:nvPr userDrawn="1"/>
            </p:nvGrpSpPr>
            <p:grpSpPr>
              <a:xfrm>
                <a:off x="3796616" y="6582508"/>
                <a:ext cx="152400" cy="486507"/>
                <a:chOff x="7983415" y="6582508"/>
                <a:chExt cx="152400" cy="486507"/>
              </a:xfrm>
            </p:grpSpPr>
            <p:cxnSp>
              <p:nvCxnSpPr>
                <p:cNvPr id="289" name="Straight Connector 2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7" name="Group 276"/>
              <p:cNvGrpSpPr/>
              <p:nvPr userDrawn="1"/>
            </p:nvGrpSpPr>
            <p:grpSpPr>
              <a:xfrm>
                <a:off x="3098359" y="6582508"/>
                <a:ext cx="152400" cy="486507"/>
                <a:chOff x="7983415" y="6582508"/>
                <a:chExt cx="152400" cy="486507"/>
              </a:xfrm>
            </p:grpSpPr>
            <p:cxnSp>
              <p:nvCxnSpPr>
                <p:cNvPr id="287" name="Straight Connector 28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8" name="Straight Connector 28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8" name="Group 277"/>
              <p:cNvGrpSpPr/>
              <p:nvPr userDrawn="1"/>
            </p:nvGrpSpPr>
            <p:grpSpPr>
              <a:xfrm>
                <a:off x="2400102" y="6582508"/>
                <a:ext cx="152400" cy="486507"/>
                <a:chOff x="7983415" y="6582508"/>
                <a:chExt cx="152400" cy="486507"/>
              </a:xfrm>
            </p:grpSpPr>
            <p:cxnSp>
              <p:nvCxnSpPr>
                <p:cNvPr id="285" name="Straight Connector 28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6" name="Straight Connector 28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9" name="Group 278"/>
              <p:cNvGrpSpPr/>
              <p:nvPr userDrawn="1"/>
            </p:nvGrpSpPr>
            <p:grpSpPr>
              <a:xfrm>
                <a:off x="1701845" y="6582508"/>
                <a:ext cx="152400" cy="486507"/>
                <a:chOff x="7983415" y="6582508"/>
                <a:chExt cx="152400" cy="486507"/>
              </a:xfrm>
            </p:grpSpPr>
            <p:cxnSp>
              <p:nvCxnSpPr>
                <p:cNvPr id="283" name="Straight Connector 28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4" name="Straight Connector 28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0" name="Group 279"/>
              <p:cNvGrpSpPr/>
              <p:nvPr userDrawn="1"/>
            </p:nvGrpSpPr>
            <p:grpSpPr>
              <a:xfrm>
                <a:off x="1003588" y="6582508"/>
                <a:ext cx="152400" cy="486507"/>
                <a:chOff x="7983415" y="6582508"/>
                <a:chExt cx="152400" cy="486507"/>
              </a:xfrm>
            </p:grpSpPr>
            <p:cxnSp>
              <p:nvCxnSpPr>
                <p:cNvPr id="281" name="Straight Connector 28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2" name="Straight Connector 28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nvGrpSpPr>
            <p:cNvPr id="160" name="Group 159"/>
            <p:cNvGrpSpPr/>
            <p:nvPr userDrawn="1"/>
          </p:nvGrpSpPr>
          <p:grpSpPr>
            <a:xfrm>
              <a:off x="-151325" y="454007"/>
              <a:ext cx="122115" cy="5945205"/>
              <a:chOff x="-238875" y="454007"/>
              <a:chExt cx="122115" cy="5945205"/>
            </a:xfrm>
          </p:grpSpPr>
          <p:cxnSp>
            <p:nvCxnSpPr>
              <p:cNvPr id="233" name="Straight Connector 232"/>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34" name="Group 233"/>
              <p:cNvGrpSpPr/>
              <p:nvPr userDrawn="1"/>
            </p:nvGrpSpPr>
            <p:grpSpPr>
              <a:xfrm rot="5400000">
                <a:off x="-254017" y="5940709"/>
                <a:ext cx="152400" cy="122115"/>
                <a:chOff x="7983415" y="6582508"/>
                <a:chExt cx="152400" cy="486507"/>
              </a:xfrm>
            </p:grpSpPr>
            <p:cxnSp>
              <p:nvCxnSpPr>
                <p:cNvPr id="266" name="Straight Connector 2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5" name="Group 234"/>
              <p:cNvGrpSpPr/>
              <p:nvPr userDrawn="1"/>
            </p:nvGrpSpPr>
            <p:grpSpPr>
              <a:xfrm rot="5400000">
                <a:off x="-254017" y="5467067"/>
                <a:ext cx="152400" cy="122115"/>
                <a:chOff x="7983415" y="6582508"/>
                <a:chExt cx="152400" cy="486507"/>
              </a:xfrm>
            </p:grpSpPr>
            <p:cxnSp>
              <p:nvCxnSpPr>
                <p:cNvPr id="264" name="Straight Connector 2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6" name="Group 235"/>
              <p:cNvGrpSpPr/>
              <p:nvPr userDrawn="1"/>
            </p:nvGrpSpPr>
            <p:grpSpPr>
              <a:xfrm rot="5400000">
                <a:off x="-254017" y="4993425"/>
                <a:ext cx="152400" cy="122115"/>
                <a:chOff x="7983415" y="6582508"/>
                <a:chExt cx="152400" cy="486507"/>
              </a:xfrm>
            </p:grpSpPr>
            <p:cxnSp>
              <p:nvCxnSpPr>
                <p:cNvPr id="262" name="Straight Connector 2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7" name="Group 236"/>
              <p:cNvGrpSpPr/>
              <p:nvPr userDrawn="1"/>
            </p:nvGrpSpPr>
            <p:grpSpPr>
              <a:xfrm rot="5400000">
                <a:off x="-254017" y="4519783"/>
                <a:ext cx="152400" cy="122115"/>
                <a:chOff x="7983415" y="6582508"/>
                <a:chExt cx="152400" cy="486507"/>
              </a:xfrm>
            </p:grpSpPr>
            <p:cxnSp>
              <p:nvCxnSpPr>
                <p:cNvPr id="260" name="Straight Connector 2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8" name="Group 237"/>
              <p:cNvGrpSpPr/>
              <p:nvPr userDrawn="1"/>
            </p:nvGrpSpPr>
            <p:grpSpPr>
              <a:xfrm rot="5400000">
                <a:off x="-254017" y="4046141"/>
                <a:ext cx="152400" cy="122115"/>
                <a:chOff x="7983415" y="6582508"/>
                <a:chExt cx="152400" cy="486507"/>
              </a:xfrm>
            </p:grpSpPr>
            <p:cxnSp>
              <p:nvCxnSpPr>
                <p:cNvPr id="258" name="Straight Connector 2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9" name="Group 238"/>
              <p:cNvGrpSpPr/>
              <p:nvPr userDrawn="1"/>
            </p:nvGrpSpPr>
            <p:grpSpPr>
              <a:xfrm rot="5400000">
                <a:off x="-254017" y="3572499"/>
                <a:ext cx="152400" cy="122115"/>
                <a:chOff x="7983415" y="6582508"/>
                <a:chExt cx="152400" cy="486507"/>
              </a:xfrm>
            </p:grpSpPr>
            <p:cxnSp>
              <p:nvCxnSpPr>
                <p:cNvPr id="256" name="Straight Connector 2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0" name="Group 239"/>
              <p:cNvGrpSpPr/>
              <p:nvPr userDrawn="1"/>
            </p:nvGrpSpPr>
            <p:grpSpPr>
              <a:xfrm rot="5400000">
                <a:off x="-254017" y="3098857"/>
                <a:ext cx="152400" cy="122115"/>
                <a:chOff x="7983415" y="6582508"/>
                <a:chExt cx="152400" cy="486507"/>
              </a:xfrm>
            </p:grpSpPr>
            <p:cxnSp>
              <p:nvCxnSpPr>
                <p:cNvPr id="254" name="Straight Connector 25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1" name="Group 240"/>
              <p:cNvGrpSpPr/>
              <p:nvPr userDrawn="1"/>
            </p:nvGrpSpPr>
            <p:grpSpPr>
              <a:xfrm rot="5400000">
                <a:off x="-254017" y="2625215"/>
                <a:ext cx="152400" cy="122115"/>
                <a:chOff x="7983415" y="6582508"/>
                <a:chExt cx="152400" cy="486507"/>
              </a:xfrm>
            </p:grpSpPr>
            <p:cxnSp>
              <p:nvCxnSpPr>
                <p:cNvPr id="252" name="Straight Connector 25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2" name="Group 241"/>
              <p:cNvGrpSpPr/>
              <p:nvPr userDrawn="1"/>
            </p:nvGrpSpPr>
            <p:grpSpPr>
              <a:xfrm rot="5400000">
                <a:off x="-254017" y="2151573"/>
                <a:ext cx="152400" cy="122115"/>
                <a:chOff x="7983415" y="6582508"/>
                <a:chExt cx="152400" cy="486507"/>
              </a:xfrm>
            </p:grpSpPr>
            <p:cxnSp>
              <p:nvCxnSpPr>
                <p:cNvPr id="250" name="Straight Connector 24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3" name="Group 242"/>
              <p:cNvGrpSpPr/>
              <p:nvPr userDrawn="1"/>
            </p:nvGrpSpPr>
            <p:grpSpPr>
              <a:xfrm rot="5400000">
                <a:off x="-254017" y="1677931"/>
                <a:ext cx="152400" cy="122115"/>
                <a:chOff x="7983415" y="6582508"/>
                <a:chExt cx="152400" cy="486507"/>
              </a:xfrm>
            </p:grpSpPr>
            <p:cxnSp>
              <p:nvCxnSpPr>
                <p:cNvPr id="248" name="Straight Connector 24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243"/>
              <p:cNvGrpSpPr/>
              <p:nvPr userDrawn="1"/>
            </p:nvGrpSpPr>
            <p:grpSpPr>
              <a:xfrm rot="5400000">
                <a:off x="-254017" y="997340"/>
                <a:ext cx="152400" cy="122115"/>
                <a:chOff x="7983415" y="6582508"/>
                <a:chExt cx="152400" cy="486507"/>
              </a:xfrm>
            </p:grpSpPr>
            <p:cxnSp>
              <p:nvCxnSpPr>
                <p:cNvPr id="246" name="Straight Connector 24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45" name="Straight Connector 244"/>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1" name="Group 160"/>
            <p:cNvGrpSpPr/>
            <p:nvPr userDrawn="1"/>
          </p:nvGrpSpPr>
          <p:grpSpPr>
            <a:xfrm>
              <a:off x="9166483" y="454007"/>
              <a:ext cx="122115" cy="5945205"/>
              <a:chOff x="-238875" y="454007"/>
              <a:chExt cx="122115" cy="5945205"/>
            </a:xfrm>
          </p:grpSpPr>
          <p:cxnSp>
            <p:nvCxnSpPr>
              <p:cNvPr id="198" name="Straight Connector 197"/>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99" name="Group 198"/>
              <p:cNvGrpSpPr/>
              <p:nvPr userDrawn="1"/>
            </p:nvGrpSpPr>
            <p:grpSpPr>
              <a:xfrm rot="5400000">
                <a:off x="-254017" y="5940709"/>
                <a:ext cx="152400" cy="122115"/>
                <a:chOff x="7983415" y="6582508"/>
                <a:chExt cx="152400" cy="486507"/>
              </a:xfrm>
            </p:grpSpPr>
            <p:cxnSp>
              <p:nvCxnSpPr>
                <p:cNvPr id="231" name="Straight Connector 2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0" name="Group 199"/>
              <p:cNvGrpSpPr/>
              <p:nvPr userDrawn="1"/>
            </p:nvGrpSpPr>
            <p:grpSpPr>
              <a:xfrm rot="5400000">
                <a:off x="-254017" y="5467067"/>
                <a:ext cx="152400" cy="122115"/>
                <a:chOff x="7983415" y="6582508"/>
                <a:chExt cx="152400" cy="486507"/>
              </a:xfrm>
            </p:grpSpPr>
            <p:cxnSp>
              <p:nvCxnSpPr>
                <p:cNvPr id="229" name="Straight Connector 2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1" name="Group 200"/>
              <p:cNvGrpSpPr/>
              <p:nvPr userDrawn="1"/>
            </p:nvGrpSpPr>
            <p:grpSpPr>
              <a:xfrm rot="5400000">
                <a:off x="-254017" y="4993425"/>
                <a:ext cx="152400" cy="122115"/>
                <a:chOff x="7983415" y="6582508"/>
                <a:chExt cx="152400" cy="486507"/>
              </a:xfrm>
            </p:grpSpPr>
            <p:cxnSp>
              <p:nvCxnSpPr>
                <p:cNvPr id="227" name="Straight Connector 2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2" name="Group 201"/>
              <p:cNvGrpSpPr/>
              <p:nvPr userDrawn="1"/>
            </p:nvGrpSpPr>
            <p:grpSpPr>
              <a:xfrm rot="5400000">
                <a:off x="-254017" y="4519783"/>
                <a:ext cx="152400" cy="122115"/>
                <a:chOff x="7983415" y="6582508"/>
                <a:chExt cx="152400" cy="486507"/>
              </a:xfrm>
            </p:grpSpPr>
            <p:cxnSp>
              <p:nvCxnSpPr>
                <p:cNvPr id="225" name="Straight Connector 2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3" name="Group 202"/>
              <p:cNvGrpSpPr/>
              <p:nvPr userDrawn="1"/>
            </p:nvGrpSpPr>
            <p:grpSpPr>
              <a:xfrm rot="5400000">
                <a:off x="-254017" y="4046141"/>
                <a:ext cx="152400" cy="122115"/>
                <a:chOff x="7983415" y="6582508"/>
                <a:chExt cx="152400" cy="486507"/>
              </a:xfrm>
            </p:grpSpPr>
            <p:cxnSp>
              <p:nvCxnSpPr>
                <p:cNvPr id="223" name="Straight Connector 2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4" name="Group 203"/>
              <p:cNvGrpSpPr/>
              <p:nvPr userDrawn="1"/>
            </p:nvGrpSpPr>
            <p:grpSpPr>
              <a:xfrm rot="5400000">
                <a:off x="-254017" y="3572499"/>
                <a:ext cx="152400" cy="122115"/>
                <a:chOff x="7983415" y="6582508"/>
                <a:chExt cx="152400" cy="486507"/>
              </a:xfrm>
            </p:grpSpPr>
            <p:cxnSp>
              <p:nvCxnSpPr>
                <p:cNvPr id="221" name="Straight Connector 2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5" name="Group 204"/>
              <p:cNvGrpSpPr/>
              <p:nvPr userDrawn="1"/>
            </p:nvGrpSpPr>
            <p:grpSpPr>
              <a:xfrm rot="5400000">
                <a:off x="-254017" y="3098857"/>
                <a:ext cx="152400" cy="122115"/>
                <a:chOff x="7983415" y="6582508"/>
                <a:chExt cx="152400" cy="486507"/>
              </a:xfrm>
            </p:grpSpPr>
            <p:cxnSp>
              <p:nvCxnSpPr>
                <p:cNvPr id="219" name="Straight Connector 21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6" name="Group 205"/>
              <p:cNvGrpSpPr/>
              <p:nvPr userDrawn="1"/>
            </p:nvGrpSpPr>
            <p:grpSpPr>
              <a:xfrm rot="5400000">
                <a:off x="-254017" y="2625215"/>
                <a:ext cx="152400" cy="122115"/>
                <a:chOff x="7983415" y="6582508"/>
                <a:chExt cx="152400" cy="486507"/>
              </a:xfrm>
            </p:grpSpPr>
            <p:cxnSp>
              <p:nvCxnSpPr>
                <p:cNvPr id="217" name="Straight Connector 21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7" name="Group 206"/>
              <p:cNvGrpSpPr/>
              <p:nvPr userDrawn="1"/>
            </p:nvGrpSpPr>
            <p:grpSpPr>
              <a:xfrm rot="5400000">
                <a:off x="-254017" y="2151573"/>
                <a:ext cx="152400" cy="122115"/>
                <a:chOff x="7983415" y="6582508"/>
                <a:chExt cx="152400" cy="486507"/>
              </a:xfrm>
            </p:grpSpPr>
            <p:cxnSp>
              <p:nvCxnSpPr>
                <p:cNvPr id="215" name="Straight Connector 21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8" name="Group 207"/>
              <p:cNvGrpSpPr/>
              <p:nvPr userDrawn="1"/>
            </p:nvGrpSpPr>
            <p:grpSpPr>
              <a:xfrm rot="5400000">
                <a:off x="-254017" y="1677931"/>
                <a:ext cx="152400" cy="122115"/>
                <a:chOff x="7983415" y="6582508"/>
                <a:chExt cx="152400" cy="486507"/>
              </a:xfrm>
            </p:grpSpPr>
            <p:cxnSp>
              <p:nvCxnSpPr>
                <p:cNvPr id="213" name="Straight Connector 21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9" name="Group 208"/>
              <p:cNvGrpSpPr/>
              <p:nvPr userDrawn="1"/>
            </p:nvGrpSpPr>
            <p:grpSpPr>
              <a:xfrm rot="5400000">
                <a:off x="-254017" y="997340"/>
                <a:ext cx="152400" cy="122115"/>
                <a:chOff x="7983415" y="6582508"/>
                <a:chExt cx="152400" cy="486507"/>
              </a:xfrm>
            </p:grpSpPr>
            <p:cxnSp>
              <p:nvCxnSpPr>
                <p:cNvPr id="211" name="Straight Connector 21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0" name="Straight Connector 209"/>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2" name="Group 161"/>
            <p:cNvGrpSpPr/>
            <p:nvPr userDrawn="1"/>
          </p:nvGrpSpPr>
          <p:grpSpPr>
            <a:xfrm>
              <a:off x="457731" y="-141165"/>
              <a:ext cx="8226688" cy="122115"/>
              <a:chOff x="457731" y="6582508"/>
              <a:chExt cx="8226688" cy="486507"/>
            </a:xfrm>
          </p:grpSpPr>
          <p:cxnSp>
            <p:nvCxnSpPr>
              <p:cNvPr id="163" name="Straight Connector 162"/>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64" name="Straight Connector 163"/>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65" name="Group 164"/>
              <p:cNvGrpSpPr/>
              <p:nvPr userDrawn="1"/>
            </p:nvGrpSpPr>
            <p:grpSpPr>
              <a:xfrm>
                <a:off x="7986158" y="6582508"/>
                <a:ext cx="152400" cy="486507"/>
                <a:chOff x="7983415" y="6582508"/>
                <a:chExt cx="152400" cy="486507"/>
              </a:xfrm>
            </p:grpSpPr>
            <p:cxnSp>
              <p:nvCxnSpPr>
                <p:cNvPr id="196" name="Straight Connector 1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6" name="Group 165"/>
              <p:cNvGrpSpPr/>
              <p:nvPr userDrawn="1"/>
            </p:nvGrpSpPr>
            <p:grpSpPr>
              <a:xfrm>
                <a:off x="7287901" y="6582508"/>
                <a:ext cx="152400" cy="486507"/>
                <a:chOff x="7983415" y="6582508"/>
                <a:chExt cx="152400" cy="486507"/>
              </a:xfrm>
            </p:grpSpPr>
            <p:cxnSp>
              <p:nvCxnSpPr>
                <p:cNvPr id="194" name="Straight Connector 1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7" name="Group 166"/>
              <p:cNvGrpSpPr/>
              <p:nvPr userDrawn="1"/>
            </p:nvGrpSpPr>
            <p:grpSpPr>
              <a:xfrm>
                <a:off x="6589644" y="6582508"/>
                <a:ext cx="152400" cy="486507"/>
                <a:chOff x="7983415" y="6582508"/>
                <a:chExt cx="152400" cy="486507"/>
              </a:xfrm>
            </p:grpSpPr>
            <p:cxnSp>
              <p:nvCxnSpPr>
                <p:cNvPr id="192" name="Straight Connector 1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8" name="Group 167"/>
              <p:cNvGrpSpPr/>
              <p:nvPr userDrawn="1"/>
            </p:nvGrpSpPr>
            <p:grpSpPr>
              <a:xfrm>
                <a:off x="5891387" y="6582508"/>
                <a:ext cx="152400" cy="486507"/>
                <a:chOff x="7983415" y="6582508"/>
                <a:chExt cx="152400" cy="486507"/>
              </a:xfrm>
            </p:grpSpPr>
            <p:cxnSp>
              <p:nvCxnSpPr>
                <p:cNvPr id="190" name="Straight Connector 1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9" name="Group 168"/>
              <p:cNvGrpSpPr/>
              <p:nvPr userDrawn="1"/>
            </p:nvGrpSpPr>
            <p:grpSpPr>
              <a:xfrm>
                <a:off x="5193130" y="6582508"/>
                <a:ext cx="152400" cy="486507"/>
                <a:chOff x="7983415" y="6582508"/>
                <a:chExt cx="152400" cy="486507"/>
              </a:xfrm>
            </p:grpSpPr>
            <p:cxnSp>
              <p:nvCxnSpPr>
                <p:cNvPr id="188" name="Straight Connector 1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0" name="Group 169"/>
              <p:cNvGrpSpPr/>
              <p:nvPr userDrawn="1"/>
            </p:nvGrpSpPr>
            <p:grpSpPr>
              <a:xfrm>
                <a:off x="4494873" y="6582508"/>
                <a:ext cx="152400" cy="486507"/>
                <a:chOff x="7983415" y="6582508"/>
                <a:chExt cx="152400" cy="486507"/>
              </a:xfrm>
            </p:grpSpPr>
            <p:cxnSp>
              <p:nvCxnSpPr>
                <p:cNvPr id="186" name="Straight Connector 1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1" name="Group 170"/>
              <p:cNvGrpSpPr/>
              <p:nvPr userDrawn="1"/>
            </p:nvGrpSpPr>
            <p:grpSpPr>
              <a:xfrm>
                <a:off x="3796616" y="6582508"/>
                <a:ext cx="152400" cy="486507"/>
                <a:chOff x="7983415" y="6582508"/>
                <a:chExt cx="152400" cy="486507"/>
              </a:xfrm>
            </p:grpSpPr>
            <p:cxnSp>
              <p:nvCxnSpPr>
                <p:cNvPr id="184" name="Straight Connector 1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2" name="Group 171"/>
              <p:cNvGrpSpPr/>
              <p:nvPr userDrawn="1"/>
            </p:nvGrpSpPr>
            <p:grpSpPr>
              <a:xfrm>
                <a:off x="3098359" y="6582508"/>
                <a:ext cx="152400" cy="486507"/>
                <a:chOff x="7983415" y="6582508"/>
                <a:chExt cx="152400" cy="486507"/>
              </a:xfrm>
            </p:grpSpPr>
            <p:cxnSp>
              <p:nvCxnSpPr>
                <p:cNvPr id="182" name="Straight Connector 18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3" name="Group 172"/>
              <p:cNvGrpSpPr/>
              <p:nvPr userDrawn="1"/>
            </p:nvGrpSpPr>
            <p:grpSpPr>
              <a:xfrm>
                <a:off x="2400102" y="6582508"/>
                <a:ext cx="152400" cy="486507"/>
                <a:chOff x="7983415" y="6582508"/>
                <a:chExt cx="152400" cy="486507"/>
              </a:xfrm>
            </p:grpSpPr>
            <p:cxnSp>
              <p:nvCxnSpPr>
                <p:cNvPr id="180" name="Straight Connector 17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4" name="Group 173"/>
              <p:cNvGrpSpPr/>
              <p:nvPr userDrawn="1"/>
            </p:nvGrpSpPr>
            <p:grpSpPr>
              <a:xfrm>
                <a:off x="1701845" y="6582508"/>
                <a:ext cx="152400" cy="486507"/>
                <a:chOff x="7983415" y="6582508"/>
                <a:chExt cx="152400" cy="486507"/>
              </a:xfrm>
            </p:grpSpPr>
            <p:cxnSp>
              <p:nvCxnSpPr>
                <p:cNvPr id="178" name="Straight Connector 17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9" name="Straight Connector 17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5" name="Group 174"/>
              <p:cNvGrpSpPr/>
              <p:nvPr userDrawn="1"/>
            </p:nvGrpSpPr>
            <p:grpSpPr>
              <a:xfrm>
                <a:off x="1003588" y="6582508"/>
                <a:ext cx="152400" cy="486507"/>
                <a:chOff x="7983415" y="6582508"/>
                <a:chExt cx="152400" cy="486507"/>
              </a:xfrm>
            </p:grpSpPr>
            <p:cxnSp>
              <p:nvCxnSpPr>
                <p:cNvPr id="176" name="Straight Connector 17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sp>
        <p:nvSpPr>
          <p:cNvPr id="151" name="Freeform 7"/>
          <p:cNvSpPr>
            <a:spLocks noChangeAspect="1" noEditPoints="1"/>
          </p:cNvSpPr>
          <p:nvPr userDrawn="1"/>
        </p:nvSpPr>
        <p:spPr bwMode="white">
          <a:xfrm>
            <a:off x="0" y="1"/>
            <a:ext cx="9144000" cy="6857665"/>
          </a:xfrm>
          <a:custGeom>
            <a:avLst/>
            <a:gdLst>
              <a:gd name="T0" fmla="*/ 0 w 6803"/>
              <a:gd name="T1" fmla="*/ 0 h 5102"/>
              <a:gd name="T2" fmla="*/ 0 w 6803"/>
              <a:gd name="T3" fmla="*/ 5102 h 5102"/>
              <a:gd name="T4" fmla="*/ 6803 w 6803"/>
              <a:gd name="T5" fmla="*/ 5102 h 5102"/>
              <a:gd name="T6" fmla="*/ 6803 w 6803"/>
              <a:gd name="T7" fmla="*/ 0 h 5102"/>
              <a:gd name="T8" fmla="*/ 0 w 6803"/>
              <a:gd name="T9" fmla="*/ 0 h 5102"/>
              <a:gd name="T10" fmla="*/ 6751 w 6803"/>
              <a:gd name="T11" fmla="*/ 5048 h 5102"/>
              <a:gd name="T12" fmla="*/ 52 w 6803"/>
              <a:gd name="T13" fmla="*/ 5048 h 5102"/>
              <a:gd name="T14" fmla="*/ 52 w 6803"/>
              <a:gd name="T15" fmla="*/ 54 h 5102"/>
              <a:gd name="T16" fmla="*/ 6751 w 6803"/>
              <a:gd name="T17" fmla="*/ 54 h 5102"/>
              <a:gd name="T18" fmla="*/ 6751 w 6803"/>
              <a:gd name="T19" fmla="*/ 5048 h 5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03" h="5102">
                <a:moveTo>
                  <a:pt x="0" y="0"/>
                </a:moveTo>
                <a:lnTo>
                  <a:pt x="0" y="5102"/>
                </a:lnTo>
                <a:lnTo>
                  <a:pt x="6803" y="5102"/>
                </a:lnTo>
                <a:lnTo>
                  <a:pt x="6803" y="0"/>
                </a:lnTo>
                <a:lnTo>
                  <a:pt x="0" y="0"/>
                </a:lnTo>
                <a:close/>
                <a:moveTo>
                  <a:pt x="6751" y="5048"/>
                </a:moveTo>
                <a:lnTo>
                  <a:pt x="52" y="5048"/>
                </a:lnTo>
                <a:lnTo>
                  <a:pt x="52" y="54"/>
                </a:lnTo>
                <a:lnTo>
                  <a:pt x="6751" y="54"/>
                </a:lnTo>
                <a:lnTo>
                  <a:pt x="6751" y="504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56" name="Content Placeholder 2"/>
          <p:cNvSpPr>
            <a:spLocks noGrp="1"/>
          </p:cNvSpPr>
          <p:nvPr>
            <p:ph idx="12"/>
          </p:nvPr>
        </p:nvSpPr>
        <p:spPr>
          <a:xfrm>
            <a:off x="6043787" y="457200"/>
            <a:ext cx="2640628" cy="5942011"/>
          </a:xfrm>
        </p:spPr>
        <p:txBody>
          <a:bodyPr/>
          <a:lstStyle>
            <a:lvl1pPr>
              <a:lnSpc>
                <a:spcPct val="110000"/>
              </a:lnSpc>
              <a:spcAft>
                <a:spcPts val="600"/>
              </a:spcAft>
              <a:defRPr sz="1300">
                <a:solidFill>
                  <a:schemeClr val="tx1">
                    <a:lumMod val="75000"/>
                    <a:lumOff val="25000"/>
                  </a:schemeClr>
                </a:solidFill>
              </a:defRPr>
            </a:lvl1pPr>
            <a:lvl2pPr marL="174625" indent="-174625">
              <a:spcBef>
                <a:spcPts val="3600"/>
              </a:spcBef>
              <a:spcAft>
                <a:spcPts val="0"/>
              </a:spcAft>
              <a:buFont typeface="Calibri" panose="020F0502020204030204" pitchFamily="34" charset="0"/>
              <a:buChar char="–"/>
              <a:defRPr sz="1600">
                <a:solidFill>
                  <a:schemeClr val="tx1">
                    <a:lumMod val="75000"/>
                    <a:lumOff val="25000"/>
                  </a:schemeClr>
                </a:solidFill>
                <a:latin typeface="+mj-lt"/>
              </a:defRPr>
            </a:lvl2pPr>
            <a:lvl3pPr marL="174625" indent="-174625">
              <a:lnSpc>
                <a:spcPct val="85000"/>
              </a:lnSpc>
              <a:defRPr lang="en-US" sz="1100" kern="1200" dirty="0">
                <a:solidFill>
                  <a:schemeClr val="tx1">
                    <a:lumMod val="75000"/>
                    <a:lumOff val="25000"/>
                  </a:schemeClr>
                </a:solidFill>
                <a:latin typeface="+mj-lt"/>
                <a:ea typeface="+mn-ea"/>
                <a:cs typeface="+mn-cs"/>
              </a:defRPr>
            </a:lvl3pPr>
            <a:lvl4pPr marL="174625" indent="-174625">
              <a:defRPr/>
            </a:lvl4pPr>
            <a:lvl5pPr marL="174625" indent="-174625">
              <a:defRPr/>
            </a:lvl5pPr>
          </a:lstStyle>
          <a:p>
            <a:pPr lvl="0"/>
            <a:r>
              <a:rPr lang="en-US" dirty="0" smtClean="0"/>
              <a:t>Click to edit Master text styles</a:t>
            </a:r>
          </a:p>
          <a:p>
            <a:pPr lvl="1"/>
            <a:r>
              <a:rPr lang="en-US" dirty="0" smtClean="0"/>
              <a:t>Second level</a:t>
            </a:r>
          </a:p>
          <a:p>
            <a:pPr marL="174625" lvl="2" indent="-174625" algn="l" defTabSz="914400" rtl="0" eaLnBrk="1" latinLnBrk="0" hangingPunct="1">
              <a:spcBef>
                <a:spcPts val="600"/>
              </a:spcBef>
              <a:spcAft>
                <a:spcPts val="600"/>
              </a:spcAft>
              <a:buFont typeface="Calibri" panose="020F0502020204030204" pitchFamily="34" charset="0"/>
              <a:buChar char="​"/>
            </a:pPr>
            <a:r>
              <a:rPr lang="en-US" dirty="0" smtClean="0"/>
              <a:t>Third level</a:t>
            </a:r>
          </a:p>
          <a:p>
            <a:pPr marL="174625" lvl="2" indent="-174625" algn="l" defTabSz="914400" rtl="0" eaLnBrk="1" latinLnBrk="0" hangingPunct="1">
              <a:lnSpc>
                <a:spcPct val="120000"/>
              </a:lnSpc>
              <a:spcBef>
                <a:spcPts val="600"/>
              </a:spcBef>
              <a:spcAft>
                <a:spcPts val="600"/>
              </a:spcAft>
              <a:buFont typeface="Calibri" panose="020F0502020204030204" pitchFamily="34" charset="0"/>
              <a:buChar char="​"/>
            </a:pPr>
            <a:r>
              <a:rPr lang="en-US" dirty="0" smtClean="0"/>
              <a:t>Fourth level</a:t>
            </a:r>
          </a:p>
          <a:p>
            <a:pPr marL="174625" lvl="2" indent="-174625" algn="l" defTabSz="914400" rtl="0" eaLnBrk="1" latinLnBrk="0" hangingPunct="1">
              <a:lnSpc>
                <a:spcPct val="120000"/>
              </a:lnSpc>
              <a:spcBef>
                <a:spcPts val="600"/>
              </a:spcBef>
              <a:spcAft>
                <a:spcPts val="600"/>
              </a:spcAft>
              <a:buFont typeface="Calibri" panose="020F0502020204030204" pitchFamily="34" charset="0"/>
              <a:buChar char="​"/>
            </a:pPr>
            <a:r>
              <a:rPr lang="en-US" dirty="0" smtClean="0"/>
              <a:t>Fifth level</a:t>
            </a:r>
            <a:endParaRPr lang="en-US" dirty="0"/>
          </a:p>
        </p:txBody>
      </p:sp>
      <p:sp>
        <p:nvSpPr>
          <p:cNvPr id="157" name="TextBox 156"/>
          <p:cNvSpPr txBox="1"/>
          <p:nvPr userDrawn="1"/>
        </p:nvSpPr>
        <p:spPr>
          <a:xfrm>
            <a:off x="8138559" y="6567050"/>
            <a:ext cx="545862" cy="123111"/>
          </a:xfrm>
          <a:prstGeom prst="rect">
            <a:avLst/>
          </a:prstGeom>
          <a:noFill/>
        </p:spPr>
        <p:txBody>
          <a:bodyPr wrap="square" lIns="0" tIns="0" rIns="0" bIns="0" rtlCol="0">
            <a:spAutoFit/>
          </a:bodyPr>
          <a:lstStyle/>
          <a:p>
            <a:pPr algn="r"/>
            <a:fld id="{567A4CEE-210B-4A43-8E57-98E37E0AC15F}" type="slidenum">
              <a:rPr lang="en-US" sz="800" spc="0" baseline="0" smtClean="0">
                <a:solidFill>
                  <a:schemeClr val="tx1">
                    <a:lumMod val="50000"/>
                    <a:lumOff val="50000"/>
                  </a:schemeClr>
                </a:solidFill>
                <a:latin typeface="+mj-lt"/>
              </a:rPr>
              <a:pPr algn="r"/>
              <a:t>‹#›</a:t>
            </a:fld>
            <a:endParaRPr lang="en-US" sz="800" spc="0" baseline="0" dirty="0">
              <a:solidFill>
                <a:schemeClr val="tx1">
                  <a:lumMod val="50000"/>
                  <a:lumOff val="50000"/>
                </a:schemeClr>
              </a:solidFill>
              <a:latin typeface="+mj-lt"/>
            </a:endParaRPr>
          </a:p>
        </p:txBody>
      </p:sp>
      <p:sp>
        <p:nvSpPr>
          <p:cNvPr id="303" name="Rectangle 302"/>
          <p:cNvSpPr/>
          <p:nvPr userDrawn="1"/>
        </p:nvSpPr>
        <p:spPr>
          <a:xfrm>
            <a:off x="7038578" y="6567049"/>
            <a:ext cx="1099980" cy="123111"/>
          </a:xfrm>
          <a:prstGeom prst="rect">
            <a:avLst/>
          </a:prstGeom>
          <a:noFill/>
        </p:spPr>
        <p:txBody>
          <a:bodyPr wrap="square" lIns="0" tIns="0" rIns="0" bIns="0" rtlCol="0">
            <a:spAutoFit/>
          </a:bodyPr>
          <a:lstStyle/>
          <a:p>
            <a:pPr marL="0" lvl="0" indent="0" algn="r"/>
            <a:r>
              <a:rPr lang="en-US" sz="800" spc="0" baseline="0" dirty="0" smtClean="0">
                <a:solidFill>
                  <a:schemeClr val="tx1">
                    <a:lumMod val="50000"/>
                    <a:lumOff val="50000"/>
                  </a:schemeClr>
                </a:solidFill>
                <a:latin typeface="+mj-lt"/>
              </a:rPr>
              <a:t>© ECWT. 2014</a:t>
            </a:r>
            <a:endParaRPr lang="en-US" sz="800" spc="0" baseline="0" dirty="0">
              <a:solidFill>
                <a:schemeClr val="tx1">
                  <a:lumMod val="50000"/>
                  <a:lumOff val="50000"/>
                </a:schemeClr>
              </a:solidFill>
              <a:latin typeface="+mj-lt"/>
            </a:endParaRPr>
          </a:p>
        </p:txBody>
      </p:sp>
      <p:sp>
        <p:nvSpPr>
          <p:cNvPr id="310" name="Content Placeholder 2"/>
          <p:cNvSpPr>
            <a:spLocks noGrp="1"/>
          </p:cNvSpPr>
          <p:nvPr>
            <p:ph idx="15"/>
          </p:nvPr>
        </p:nvSpPr>
        <p:spPr>
          <a:xfrm>
            <a:off x="457732" y="457200"/>
            <a:ext cx="2640628" cy="5942011"/>
          </a:xfrm>
        </p:spPr>
        <p:txBody>
          <a:bodyPr/>
          <a:lstStyle>
            <a:lvl1pPr>
              <a:lnSpc>
                <a:spcPct val="110000"/>
              </a:lnSpc>
              <a:spcAft>
                <a:spcPts val="600"/>
              </a:spcAft>
              <a:defRPr sz="1300">
                <a:solidFill>
                  <a:schemeClr val="tx1">
                    <a:lumMod val="75000"/>
                    <a:lumOff val="25000"/>
                  </a:schemeClr>
                </a:solidFill>
              </a:defRPr>
            </a:lvl1pPr>
            <a:lvl2pPr marL="174625" indent="-174625">
              <a:spcBef>
                <a:spcPts val="3600"/>
              </a:spcBef>
              <a:spcAft>
                <a:spcPts val="0"/>
              </a:spcAft>
              <a:buFont typeface="Calibri" panose="020F0502020204030204" pitchFamily="34" charset="0"/>
              <a:buChar char="–"/>
              <a:defRPr sz="1600">
                <a:solidFill>
                  <a:schemeClr val="tx1">
                    <a:lumMod val="75000"/>
                    <a:lumOff val="25000"/>
                  </a:schemeClr>
                </a:solidFill>
                <a:latin typeface="+mj-lt"/>
              </a:defRPr>
            </a:lvl2pPr>
            <a:lvl3pPr marL="174625" indent="-174625">
              <a:lnSpc>
                <a:spcPct val="85000"/>
              </a:lnSpc>
              <a:defRPr lang="en-US" sz="1100" kern="1200" dirty="0">
                <a:solidFill>
                  <a:schemeClr val="tx1">
                    <a:lumMod val="75000"/>
                    <a:lumOff val="25000"/>
                  </a:schemeClr>
                </a:solidFill>
                <a:latin typeface="+mj-lt"/>
                <a:ea typeface="+mn-ea"/>
                <a:cs typeface="+mn-cs"/>
              </a:defRPr>
            </a:lvl3pPr>
            <a:lvl4pPr marL="174625" indent="-174625">
              <a:defRPr/>
            </a:lvl4pPr>
            <a:lvl5pPr marL="174625" indent="-174625">
              <a:defRPr/>
            </a:lvl5pPr>
          </a:lstStyle>
          <a:p>
            <a:pPr lvl="0"/>
            <a:r>
              <a:rPr lang="en-US" dirty="0" smtClean="0"/>
              <a:t>Click to edit Master text styles</a:t>
            </a:r>
          </a:p>
          <a:p>
            <a:pPr lvl="1"/>
            <a:r>
              <a:rPr lang="en-US" dirty="0" smtClean="0"/>
              <a:t>Second level</a:t>
            </a:r>
          </a:p>
          <a:p>
            <a:pPr marL="174625" lvl="2" indent="-174625" algn="l" defTabSz="914400" rtl="0" eaLnBrk="1" latinLnBrk="0" hangingPunct="1">
              <a:spcBef>
                <a:spcPts val="600"/>
              </a:spcBef>
              <a:spcAft>
                <a:spcPts val="600"/>
              </a:spcAft>
              <a:buFont typeface="Calibri" panose="020F0502020204030204" pitchFamily="34" charset="0"/>
              <a:buChar char="​"/>
            </a:pPr>
            <a:r>
              <a:rPr lang="en-US" dirty="0" smtClean="0"/>
              <a:t>Third level</a:t>
            </a:r>
          </a:p>
          <a:p>
            <a:pPr marL="174625" lvl="2" indent="-174625" algn="l" defTabSz="914400" rtl="0" eaLnBrk="1" latinLnBrk="0" hangingPunct="1">
              <a:lnSpc>
                <a:spcPct val="120000"/>
              </a:lnSpc>
              <a:spcBef>
                <a:spcPts val="600"/>
              </a:spcBef>
              <a:spcAft>
                <a:spcPts val="600"/>
              </a:spcAft>
              <a:buFont typeface="Calibri" panose="020F0502020204030204" pitchFamily="34" charset="0"/>
              <a:buChar char="​"/>
            </a:pPr>
            <a:r>
              <a:rPr lang="en-US" dirty="0" smtClean="0"/>
              <a:t>Fourth level</a:t>
            </a:r>
          </a:p>
          <a:p>
            <a:pPr marL="174625" lvl="2" indent="-174625" algn="l" defTabSz="914400" rtl="0" eaLnBrk="1" latinLnBrk="0" hangingPunct="1">
              <a:lnSpc>
                <a:spcPct val="120000"/>
              </a:lnSpc>
              <a:spcBef>
                <a:spcPts val="600"/>
              </a:spcBef>
              <a:spcAft>
                <a:spcPts val="600"/>
              </a:spcAft>
              <a:buFont typeface="Calibri" panose="020F0502020204030204" pitchFamily="34" charset="0"/>
              <a:buChar char="​"/>
            </a:pPr>
            <a:r>
              <a:rPr lang="en-US" dirty="0" smtClean="0"/>
              <a:t>Fifth level</a:t>
            </a:r>
            <a:endParaRPr lang="en-US" dirty="0"/>
          </a:p>
        </p:txBody>
      </p:sp>
      <p:sp>
        <p:nvSpPr>
          <p:cNvPr id="311" name="Content Placeholder 2"/>
          <p:cNvSpPr>
            <a:spLocks noGrp="1"/>
          </p:cNvSpPr>
          <p:nvPr>
            <p:ph idx="14"/>
          </p:nvPr>
        </p:nvSpPr>
        <p:spPr>
          <a:xfrm>
            <a:off x="3256668" y="457200"/>
            <a:ext cx="2640628" cy="5942011"/>
          </a:xfrm>
        </p:spPr>
        <p:txBody>
          <a:bodyPr/>
          <a:lstStyle>
            <a:lvl1pPr>
              <a:lnSpc>
                <a:spcPct val="110000"/>
              </a:lnSpc>
              <a:spcAft>
                <a:spcPts val="600"/>
              </a:spcAft>
              <a:defRPr sz="1300">
                <a:solidFill>
                  <a:schemeClr val="tx1">
                    <a:lumMod val="75000"/>
                    <a:lumOff val="25000"/>
                  </a:schemeClr>
                </a:solidFill>
              </a:defRPr>
            </a:lvl1pPr>
            <a:lvl2pPr marL="174625" indent="-174625">
              <a:spcBef>
                <a:spcPts val="3600"/>
              </a:spcBef>
              <a:spcAft>
                <a:spcPts val="0"/>
              </a:spcAft>
              <a:buFont typeface="Calibri" panose="020F0502020204030204" pitchFamily="34" charset="0"/>
              <a:buChar char="–"/>
              <a:defRPr sz="1600">
                <a:solidFill>
                  <a:schemeClr val="tx1">
                    <a:lumMod val="75000"/>
                    <a:lumOff val="25000"/>
                  </a:schemeClr>
                </a:solidFill>
                <a:latin typeface="+mj-lt"/>
              </a:defRPr>
            </a:lvl2pPr>
            <a:lvl3pPr marL="174625" indent="-174625">
              <a:lnSpc>
                <a:spcPct val="85000"/>
              </a:lnSpc>
              <a:defRPr lang="en-US" sz="1100" kern="1200" dirty="0">
                <a:solidFill>
                  <a:schemeClr val="tx1">
                    <a:lumMod val="75000"/>
                    <a:lumOff val="25000"/>
                  </a:schemeClr>
                </a:solidFill>
                <a:latin typeface="+mj-lt"/>
                <a:ea typeface="+mn-ea"/>
                <a:cs typeface="+mn-cs"/>
              </a:defRPr>
            </a:lvl3pPr>
            <a:lvl4pPr marL="174625" indent="-174625">
              <a:defRPr/>
            </a:lvl4pPr>
            <a:lvl5pPr marL="174625" indent="-174625">
              <a:defRPr/>
            </a:lvl5pPr>
          </a:lstStyle>
          <a:p>
            <a:pPr lvl="0"/>
            <a:r>
              <a:rPr lang="en-US" dirty="0" smtClean="0"/>
              <a:t>Click to edit Master text styles</a:t>
            </a:r>
          </a:p>
          <a:p>
            <a:pPr lvl="1"/>
            <a:r>
              <a:rPr lang="en-US" dirty="0" smtClean="0"/>
              <a:t>Second level</a:t>
            </a:r>
          </a:p>
          <a:p>
            <a:pPr marL="174625" lvl="2" indent="-174625" algn="l" defTabSz="914400" rtl="0" eaLnBrk="1" latinLnBrk="0" hangingPunct="1">
              <a:spcBef>
                <a:spcPts val="600"/>
              </a:spcBef>
              <a:spcAft>
                <a:spcPts val="600"/>
              </a:spcAft>
              <a:buFont typeface="Calibri" panose="020F0502020204030204" pitchFamily="34" charset="0"/>
              <a:buChar char="​"/>
            </a:pPr>
            <a:r>
              <a:rPr lang="en-US" dirty="0" smtClean="0"/>
              <a:t>Third level</a:t>
            </a:r>
          </a:p>
          <a:p>
            <a:pPr marL="174625" lvl="2" indent="-174625" algn="l" defTabSz="914400" rtl="0" eaLnBrk="1" latinLnBrk="0" hangingPunct="1">
              <a:lnSpc>
                <a:spcPct val="120000"/>
              </a:lnSpc>
              <a:spcBef>
                <a:spcPts val="600"/>
              </a:spcBef>
              <a:spcAft>
                <a:spcPts val="600"/>
              </a:spcAft>
              <a:buFont typeface="Calibri" panose="020F0502020204030204" pitchFamily="34" charset="0"/>
              <a:buChar char="​"/>
            </a:pPr>
            <a:r>
              <a:rPr lang="en-US" dirty="0" smtClean="0"/>
              <a:t>Fourth level</a:t>
            </a:r>
          </a:p>
          <a:p>
            <a:pPr marL="174625" lvl="2" indent="-174625" algn="l" defTabSz="914400" rtl="0" eaLnBrk="1" latinLnBrk="0" hangingPunct="1">
              <a:lnSpc>
                <a:spcPct val="120000"/>
              </a:lnSpc>
              <a:spcBef>
                <a:spcPts val="600"/>
              </a:spcBef>
              <a:spcAft>
                <a:spcPts val="600"/>
              </a:spcAft>
              <a:buFont typeface="Calibri" panose="020F0502020204030204" pitchFamily="34" charset="0"/>
              <a:buChar char="​"/>
            </a:pPr>
            <a:r>
              <a:rPr lang="en-US" dirty="0" smtClean="0"/>
              <a:t>Fifth level</a:t>
            </a:r>
            <a:endParaRPr lang="en-US" dirty="0"/>
          </a:p>
        </p:txBody>
      </p:sp>
      <p:sp>
        <p:nvSpPr>
          <p:cNvPr id="155" name="Text Placeholder 6"/>
          <p:cNvSpPr>
            <a:spLocks noGrp="1"/>
          </p:cNvSpPr>
          <p:nvPr>
            <p:ph type="body" sz="quarter" idx="16"/>
          </p:nvPr>
        </p:nvSpPr>
        <p:spPr>
          <a:xfrm>
            <a:off x="458788" y="6399212"/>
            <a:ext cx="5438508" cy="458788"/>
          </a:xfrm>
        </p:spPr>
        <p:txBody>
          <a:bodyPr vert="horz" lIns="0" tIns="0" rIns="0" bIns="0" rtlCol="0" anchor="ctr">
            <a:noAutofit/>
          </a:bodyPr>
          <a:lstStyle>
            <a:lvl1pPr>
              <a:defRPr lang="en-US" sz="800" i="0" kern="1200" dirty="0" smtClean="0">
                <a:solidFill>
                  <a:schemeClr val="tx1">
                    <a:lumMod val="50000"/>
                    <a:lumOff val="50000"/>
                  </a:schemeClr>
                </a:solidFill>
                <a:latin typeface="+mj-lt"/>
                <a:ea typeface="+mn-ea"/>
                <a:cs typeface="+mn-cs"/>
              </a:defRPr>
            </a:lvl1pPr>
          </a:lstStyle>
          <a:p>
            <a:pPr marL="0" lvl="0" indent="0" algn="l" defTabSz="914400" rtl="0" eaLnBrk="1" latinLnBrk="0" hangingPunct="1">
              <a:lnSpc>
                <a:spcPct val="85000"/>
              </a:lnSpc>
              <a:spcBef>
                <a:spcPts val="0"/>
              </a:spcBef>
              <a:spcAft>
                <a:spcPts val="0"/>
              </a:spcAft>
              <a:buFontTx/>
              <a:buNone/>
            </a:pPr>
            <a:r>
              <a:rPr lang="en-US" dirty="0" smtClean="0"/>
              <a:t>Click to edit Master text styles</a:t>
            </a:r>
          </a:p>
        </p:txBody>
      </p:sp>
    </p:spTree>
    <p:extLst>
      <p:ext uri="{BB962C8B-B14F-4D97-AF65-F5344CB8AC3E}">
        <p14:creationId xmlns:p14="http://schemas.microsoft.com/office/powerpoint/2010/main" val="3442709782"/>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1C54F63A-32DA-0941-B843-9606967FAA3E}" type="datetimeFigureOut">
              <a:rPr lang="en-US" smtClean="0"/>
              <a:t>7/12/2017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AA5194-8490-D348-8329-E9896814EF23}" type="slidenum">
              <a:rPr lang="en-US" smtClean="0"/>
              <a:t>‹#›</a:t>
            </a:fld>
            <a:endParaRPr lang="en-US"/>
          </a:p>
        </p:txBody>
      </p:sp>
    </p:spTree>
    <p:extLst>
      <p:ext uri="{BB962C8B-B14F-4D97-AF65-F5344CB8AC3E}">
        <p14:creationId xmlns:p14="http://schemas.microsoft.com/office/powerpoint/2010/main" val="4969470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1C54F63A-32DA-0941-B843-9606967FAA3E}" type="datetimeFigureOut">
              <a:rPr lang="en-US" smtClean="0"/>
              <a:t>7/12/2017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AA5194-8490-D348-8329-E9896814EF23}" type="slidenum">
              <a:rPr lang="en-US" smtClean="0"/>
              <a:t>‹#›</a:t>
            </a:fld>
            <a:endParaRPr lang="en-US"/>
          </a:p>
        </p:txBody>
      </p:sp>
    </p:spTree>
    <p:extLst>
      <p:ext uri="{BB962C8B-B14F-4D97-AF65-F5344CB8AC3E}">
        <p14:creationId xmlns:p14="http://schemas.microsoft.com/office/powerpoint/2010/main" val="11083336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1C54F63A-32DA-0941-B843-9606967FAA3E}" type="datetimeFigureOut">
              <a:rPr lang="en-US" smtClean="0"/>
              <a:t>7/12/2017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AA5194-8490-D348-8329-E9896814EF23}" type="slidenum">
              <a:rPr lang="en-US" smtClean="0"/>
              <a:t>‹#›</a:t>
            </a:fld>
            <a:endParaRPr lang="en-US"/>
          </a:p>
        </p:txBody>
      </p:sp>
    </p:spTree>
    <p:extLst>
      <p:ext uri="{BB962C8B-B14F-4D97-AF65-F5344CB8AC3E}">
        <p14:creationId xmlns:p14="http://schemas.microsoft.com/office/powerpoint/2010/main" val="32341897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1C54F63A-32DA-0941-B843-9606967FAA3E}" type="datetimeFigureOut">
              <a:rPr lang="en-US" smtClean="0"/>
              <a:t>7/12/2017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AA5194-8490-D348-8329-E9896814EF23}" type="slidenum">
              <a:rPr lang="en-US" smtClean="0"/>
              <a:t>‹#›</a:t>
            </a:fld>
            <a:endParaRPr lang="en-US"/>
          </a:p>
        </p:txBody>
      </p:sp>
    </p:spTree>
    <p:extLst>
      <p:ext uri="{BB962C8B-B14F-4D97-AF65-F5344CB8AC3E}">
        <p14:creationId xmlns:p14="http://schemas.microsoft.com/office/powerpoint/2010/main" val="21475084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1C54F63A-32DA-0941-B843-9606967FAA3E}" type="datetimeFigureOut">
              <a:rPr lang="en-US" smtClean="0"/>
              <a:t>7/12/2017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BAA5194-8490-D348-8329-E9896814EF23}" type="slidenum">
              <a:rPr lang="en-US" smtClean="0"/>
              <a:t>‹#›</a:t>
            </a:fld>
            <a:endParaRPr lang="en-US"/>
          </a:p>
        </p:txBody>
      </p:sp>
    </p:spTree>
    <p:extLst>
      <p:ext uri="{BB962C8B-B14F-4D97-AF65-F5344CB8AC3E}">
        <p14:creationId xmlns:p14="http://schemas.microsoft.com/office/powerpoint/2010/main" val="5901221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1C54F63A-32DA-0941-B843-9606967FAA3E}" type="datetimeFigureOut">
              <a:rPr lang="en-US" smtClean="0"/>
              <a:t>7/12/2017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BAA5194-8490-D348-8329-E9896814EF23}" type="slidenum">
              <a:rPr lang="en-US" smtClean="0"/>
              <a:t>‹#›</a:t>
            </a:fld>
            <a:endParaRPr lang="en-US"/>
          </a:p>
        </p:txBody>
      </p:sp>
    </p:spTree>
    <p:extLst>
      <p:ext uri="{BB962C8B-B14F-4D97-AF65-F5344CB8AC3E}">
        <p14:creationId xmlns:p14="http://schemas.microsoft.com/office/powerpoint/2010/main" val="2374556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1214422"/>
            <a:ext cx="8229600" cy="1143000"/>
          </a:xfrm>
        </p:spPr>
        <p:txBody>
          <a:bodyPr>
            <a:normAutofit/>
          </a:bodyPr>
          <a:lstStyle>
            <a:lvl1pPr algn="l">
              <a:defRPr sz="3200">
                <a:solidFill>
                  <a:srgbClr val="E23E7A"/>
                </a:solidFill>
                <a:latin typeface="Myriad Pro" pitchFamily="34" charset="0"/>
              </a:defRPr>
            </a:lvl1pPr>
          </a:lstStyle>
          <a:p>
            <a:r>
              <a:rPr lang="en-US" dirty="0" smtClean="0"/>
              <a:t>Click to edit Master title style</a:t>
            </a:r>
            <a:endParaRPr lang="lt-LT" dirty="0"/>
          </a:p>
        </p:txBody>
      </p:sp>
      <p:sp>
        <p:nvSpPr>
          <p:cNvPr id="3" name="Content Placeholder 2"/>
          <p:cNvSpPr>
            <a:spLocks noGrp="1"/>
          </p:cNvSpPr>
          <p:nvPr>
            <p:ph idx="1"/>
          </p:nvPr>
        </p:nvSpPr>
        <p:spPr>
          <a:xfrm>
            <a:off x="285720" y="2446349"/>
            <a:ext cx="8229600" cy="3125791"/>
          </a:xfrm>
          <a:noFill/>
        </p:spPr>
        <p:txBody>
          <a:bodyPr/>
          <a:lstStyle>
            <a:lvl1pPr>
              <a:defRPr sz="2400">
                <a:solidFill>
                  <a:schemeClr val="tx1">
                    <a:lumMod val="65000"/>
                    <a:lumOff val="35000"/>
                  </a:schemeClr>
                </a:solidFill>
                <a:latin typeface="Myriad Pro" pitchFamily="34" charset="0"/>
              </a:defRPr>
            </a:lvl1pPr>
            <a:lvl2pPr>
              <a:defRPr sz="2400">
                <a:solidFill>
                  <a:schemeClr val="tx1">
                    <a:lumMod val="65000"/>
                    <a:lumOff val="35000"/>
                  </a:schemeClr>
                </a:solidFill>
                <a:latin typeface="Myriad Pro" pitchFamily="34" charset="0"/>
              </a:defRPr>
            </a:lvl2pPr>
            <a:lvl3pPr>
              <a:defRPr sz="2400">
                <a:solidFill>
                  <a:schemeClr val="tx1">
                    <a:lumMod val="65000"/>
                    <a:lumOff val="35000"/>
                  </a:schemeClr>
                </a:solidFill>
                <a:latin typeface="Myriad Pro" pitchFamily="34" charset="0"/>
              </a:defRPr>
            </a:lvl3pPr>
            <a:lvl4pPr>
              <a:defRPr sz="2400">
                <a:solidFill>
                  <a:schemeClr val="tx1">
                    <a:lumMod val="65000"/>
                    <a:lumOff val="35000"/>
                  </a:schemeClr>
                </a:solidFill>
                <a:latin typeface="Myriad Pro" pitchFamily="34" charset="0"/>
              </a:defRPr>
            </a:lvl4pPr>
            <a:lvl5pPr>
              <a:defRPr sz="2400">
                <a:solidFill>
                  <a:schemeClr val="tx1">
                    <a:lumMod val="65000"/>
                    <a:lumOff val="35000"/>
                  </a:schemeClr>
                </a:solidFill>
                <a:latin typeface="Myriad Pro"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lt-LT" dirty="0"/>
          </a:p>
        </p:txBody>
      </p:sp>
      <p:sp>
        <p:nvSpPr>
          <p:cNvPr id="7" name="TextBox 6"/>
          <p:cNvSpPr txBox="1"/>
          <p:nvPr userDrawn="1"/>
        </p:nvSpPr>
        <p:spPr>
          <a:xfrm>
            <a:off x="7797800" y="6502400"/>
            <a:ext cx="184731" cy="369332"/>
          </a:xfrm>
          <a:prstGeom prst="rect">
            <a:avLst/>
          </a:prstGeom>
          <a:noFill/>
        </p:spPr>
        <p:txBody>
          <a:bodyPr wrap="none" rtlCol="0">
            <a:spAutoFit/>
          </a:bodyPr>
          <a:lstStyle/>
          <a:p>
            <a:endParaRPr lang="en-US" dirty="0"/>
          </a:p>
        </p:txBody>
      </p:sp>
      <p:sp>
        <p:nvSpPr>
          <p:cNvPr id="9" name="TextBox 8"/>
          <p:cNvSpPr txBox="1"/>
          <p:nvPr userDrawn="1"/>
        </p:nvSpPr>
        <p:spPr>
          <a:xfrm>
            <a:off x="7493000" y="6553200"/>
            <a:ext cx="184731" cy="369332"/>
          </a:xfrm>
          <a:prstGeom prst="rect">
            <a:avLst/>
          </a:prstGeom>
          <a:noFill/>
        </p:spPr>
        <p:txBody>
          <a:bodyPr wrap="none" rtlCol="0">
            <a:spAutoFit/>
          </a:bodyPr>
          <a:lstStyle/>
          <a:p>
            <a:endParaRPr lang="en-US" dirty="0"/>
          </a:p>
        </p:txBody>
      </p:sp>
      <p:sp>
        <p:nvSpPr>
          <p:cNvPr id="10" name="Date Placeholder 9"/>
          <p:cNvSpPr>
            <a:spLocks noGrp="1"/>
          </p:cNvSpPr>
          <p:nvPr>
            <p:ph type="dt" sz="half" idx="10"/>
          </p:nvPr>
        </p:nvSpPr>
        <p:spPr/>
        <p:txBody>
          <a:bodyPr/>
          <a:lstStyle/>
          <a:p>
            <a:r>
              <a:rPr lang="lt-LT" dirty="0" smtClean="0"/>
              <a:t>07/06/2016</a:t>
            </a:r>
            <a:endParaRPr lang="lt-LT" dirty="0"/>
          </a:p>
        </p:txBody>
      </p:sp>
      <p:sp>
        <p:nvSpPr>
          <p:cNvPr id="11" name="Footer Placeholder 10"/>
          <p:cNvSpPr>
            <a:spLocks noGrp="1"/>
          </p:cNvSpPr>
          <p:nvPr>
            <p:ph type="ftr" sz="quarter" idx="11"/>
          </p:nvPr>
        </p:nvSpPr>
        <p:spPr/>
        <p:txBody>
          <a:bodyPr/>
          <a:lstStyle/>
          <a:p>
            <a:r>
              <a:rPr lang="lt-LT" dirty="0" err="1" smtClean="0"/>
              <a:t>www.mitt.lt</a:t>
            </a:r>
            <a:endParaRPr lang="lt-LT" dirty="0" smtClean="0"/>
          </a:p>
        </p:txBody>
      </p:sp>
      <p:sp>
        <p:nvSpPr>
          <p:cNvPr id="12" name="Slide Number Placeholder 11"/>
          <p:cNvSpPr>
            <a:spLocks noGrp="1"/>
          </p:cNvSpPr>
          <p:nvPr>
            <p:ph type="sldNum" sz="quarter" idx="12"/>
          </p:nvPr>
        </p:nvSpPr>
        <p:spPr>
          <a:xfrm>
            <a:off x="6518564" y="6319837"/>
            <a:ext cx="2157891" cy="538163"/>
          </a:xfrm>
          <a:solidFill>
            <a:schemeClr val="bg1"/>
          </a:solidFill>
        </p:spPr>
        <p:txBody>
          <a:bodyPr/>
          <a:lstStyle/>
          <a:p>
            <a:r>
              <a:rPr lang="lt-LT" dirty="0" smtClean="0"/>
              <a:t>	</a:t>
            </a:r>
            <a:fld id="{7886060D-BCCF-684B-950A-EE68963DF682}" type="slidenum">
              <a:rPr lang="lt-LT" smtClean="0"/>
              <a:pPr/>
              <a:t>‹#›</a:t>
            </a:fld>
            <a:endParaRPr lang="lt-LT" dirty="0"/>
          </a:p>
        </p:txBody>
      </p:sp>
      <p:sp>
        <p:nvSpPr>
          <p:cNvPr id="14" name="Content Placeholder 13"/>
          <p:cNvSpPr>
            <a:spLocks noGrp="1"/>
          </p:cNvSpPr>
          <p:nvPr>
            <p:ph sz="quarter" idx="13"/>
          </p:nvPr>
        </p:nvSpPr>
        <p:spPr>
          <a:xfrm>
            <a:off x="1331913" y="6538913"/>
            <a:ext cx="914400" cy="91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54F63A-32DA-0941-B843-9606967FAA3E}" type="datetimeFigureOut">
              <a:rPr lang="en-US" smtClean="0"/>
              <a:t>7/12/2017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BAA5194-8490-D348-8329-E9896814EF23}" type="slidenum">
              <a:rPr lang="en-US" smtClean="0"/>
              <a:t>‹#›</a:t>
            </a:fld>
            <a:endParaRPr lang="en-US"/>
          </a:p>
        </p:txBody>
      </p:sp>
    </p:spTree>
    <p:extLst>
      <p:ext uri="{BB962C8B-B14F-4D97-AF65-F5344CB8AC3E}">
        <p14:creationId xmlns:p14="http://schemas.microsoft.com/office/powerpoint/2010/main" val="3828543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1C54F63A-32DA-0941-B843-9606967FAA3E}" type="datetimeFigureOut">
              <a:rPr lang="en-US" smtClean="0"/>
              <a:t>7/12/2017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AA5194-8490-D348-8329-E9896814EF23}" type="slidenum">
              <a:rPr lang="en-US" smtClean="0"/>
              <a:t>‹#›</a:t>
            </a:fld>
            <a:endParaRPr lang="en-US"/>
          </a:p>
        </p:txBody>
      </p:sp>
    </p:spTree>
    <p:extLst>
      <p:ext uri="{BB962C8B-B14F-4D97-AF65-F5344CB8AC3E}">
        <p14:creationId xmlns:p14="http://schemas.microsoft.com/office/powerpoint/2010/main" val="25464915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1C54F63A-32DA-0941-B843-9606967FAA3E}" type="datetimeFigureOut">
              <a:rPr lang="en-US" smtClean="0"/>
              <a:t>7/12/2017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AA5194-8490-D348-8329-E9896814EF23}" type="slidenum">
              <a:rPr lang="en-US" smtClean="0"/>
              <a:t>‹#›</a:t>
            </a:fld>
            <a:endParaRPr lang="en-US"/>
          </a:p>
        </p:txBody>
      </p:sp>
    </p:spTree>
    <p:extLst>
      <p:ext uri="{BB962C8B-B14F-4D97-AF65-F5344CB8AC3E}">
        <p14:creationId xmlns:p14="http://schemas.microsoft.com/office/powerpoint/2010/main" val="25199818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1C54F63A-32DA-0941-B843-9606967FAA3E}" type="datetimeFigureOut">
              <a:rPr lang="en-US" smtClean="0"/>
              <a:t>7/12/2017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AA5194-8490-D348-8329-E9896814EF23}" type="slidenum">
              <a:rPr lang="en-US" smtClean="0"/>
              <a:t>‹#›</a:t>
            </a:fld>
            <a:endParaRPr lang="en-US"/>
          </a:p>
        </p:txBody>
      </p:sp>
    </p:spTree>
    <p:extLst>
      <p:ext uri="{BB962C8B-B14F-4D97-AF65-F5344CB8AC3E}">
        <p14:creationId xmlns:p14="http://schemas.microsoft.com/office/powerpoint/2010/main" val="42207954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1C54F63A-32DA-0941-B843-9606967FAA3E}" type="datetimeFigureOut">
              <a:rPr lang="en-US" smtClean="0"/>
              <a:t>7/12/2017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AA5194-8490-D348-8329-E9896814EF23}" type="slidenum">
              <a:rPr lang="en-US" smtClean="0"/>
              <a:t>‹#›</a:t>
            </a:fld>
            <a:endParaRPr lang="en-US"/>
          </a:p>
        </p:txBody>
      </p:sp>
    </p:spTree>
    <p:extLst>
      <p:ext uri="{BB962C8B-B14F-4D97-AF65-F5344CB8AC3E}">
        <p14:creationId xmlns:p14="http://schemas.microsoft.com/office/powerpoint/2010/main" val="19572989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lt-LT"/>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470B7C3-E86A-4388-A8F9-F8051F86D7C2}" type="datetime1">
              <a:rPr lang="lt-LT" smtClean="0"/>
              <a:t>2017.07.12</a:t>
            </a:fld>
            <a:endParaRPr lang="lt-LT"/>
          </a:p>
        </p:txBody>
      </p:sp>
      <p:sp>
        <p:nvSpPr>
          <p:cNvPr id="5" name="Footer Placeholder 4"/>
          <p:cNvSpPr>
            <a:spLocks noGrp="1"/>
          </p:cNvSpPr>
          <p:nvPr>
            <p:ph type="ftr" sz="quarter" idx="11"/>
          </p:nvPr>
        </p:nvSpPr>
        <p:spPr/>
        <p:txBody>
          <a:bodyPr/>
          <a:lstStyle/>
          <a:p>
            <a:r>
              <a:rPr lang="lt-LT" smtClean="0"/>
              <a:t>www.mitt.lt</a:t>
            </a:r>
            <a:endParaRPr lang="lt-LT"/>
          </a:p>
        </p:txBody>
      </p:sp>
      <p:sp>
        <p:nvSpPr>
          <p:cNvPr id="6" name="Slide Number Placeholder 5"/>
          <p:cNvSpPr>
            <a:spLocks noGrp="1"/>
          </p:cNvSpPr>
          <p:nvPr>
            <p:ph type="sldNum" sz="quarter" idx="12"/>
          </p:nvPr>
        </p:nvSpPr>
        <p:spPr>
          <a:xfrm>
            <a:off x="6553200" y="6356349"/>
            <a:ext cx="2133600" cy="365125"/>
          </a:xfrm>
        </p:spPr>
        <p:txBody>
          <a:bodyPr/>
          <a:lstStyle/>
          <a:p>
            <a:fld id="{3759ADB3-F4EE-4FA5-8A36-4BD13BD42E0D}" type="slidenum">
              <a:rPr lang="lt-LT" smtClean="0"/>
              <a:t>‹#›</a:t>
            </a:fld>
            <a:endParaRPr lang="lt-L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t-LT"/>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5" name="Date Placeholder 4"/>
          <p:cNvSpPr>
            <a:spLocks noGrp="1"/>
          </p:cNvSpPr>
          <p:nvPr>
            <p:ph type="dt" sz="half" idx="10"/>
          </p:nvPr>
        </p:nvSpPr>
        <p:spPr/>
        <p:txBody>
          <a:bodyPr/>
          <a:lstStyle/>
          <a:p>
            <a:fld id="{AA1C4954-6306-41ED-889E-0ABFD32AEE6C}" type="datetime1">
              <a:rPr lang="lt-LT" smtClean="0"/>
              <a:t>2017.07.12</a:t>
            </a:fld>
            <a:endParaRPr lang="lt-LT"/>
          </a:p>
        </p:txBody>
      </p:sp>
      <p:sp>
        <p:nvSpPr>
          <p:cNvPr id="6" name="Footer Placeholder 5"/>
          <p:cNvSpPr>
            <a:spLocks noGrp="1"/>
          </p:cNvSpPr>
          <p:nvPr>
            <p:ph type="ftr" sz="quarter" idx="11"/>
          </p:nvPr>
        </p:nvSpPr>
        <p:spPr/>
        <p:txBody>
          <a:bodyPr/>
          <a:lstStyle/>
          <a:p>
            <a:r>
              <a:rPr lang="lt-LT" smtClean="0"/>
              <a:t>www.mitt.lt</a:t>
            </a:r>
            <a:endParaRPr lang="lt-LT"/>
          </a:p>
        </p:txBody>
      </p:sp>
      <p:sp>
        <p:nvSpPr>
          <p:cNvPr id="7" name="Slide Number Placeholder 6"/>
          <p:cNvSpPr>
            <a:spLocks noGrp="1"/>
          </p:cNvSpPr>
          <p:nvPr>
            <p:ph type="sldNum" sz="quarter" idx="12"/>
          </p:nvPr>
        </p:nvSpPr>
        <p:spPr/>
        <p:txBody>
          <a:bodyPr/>
          <a:lstStyle/>
          <a:p>
            <a:fld id="{3759ADB3-F4EE-4FA5-8A36-4BD13BD42E0D}" type="slidenum">
              <a:rPr lang="lt-LT" smtClean="0"/>
              <a:t>‹#›</a:t>
            </a:fld>
            <a:endParaRPr lang="lt-L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lt-LT"/>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7" name="Date Placeholder 6"/>
          <p:cNvSpPr>
            <a:spLocks noGrp="1"/>
          </p:cNvSpPr>
          <p:nvPr>
            <p:ph type="dt" sz="half" idx="10"/>
          </p:nvPr>
        </p:nvSpPr>
        <p:spPr/>
        <p:txBody>
          <a:bodyPr/>
          <a:lstStyle/>
          <a:p>
            <a:fld id="{26CBA894-1A27-4B4D-8499-85B55D3D76D1}" type="datetime1">
              <a:rPr lang="lt-LT" smtClean="0"/>
              <a:t>2017.07.12</a:t>
            </a:fld>
            <a:endParaRPr lang="lt-LT"/>
          </a:p>
        </p:txBody>
      </p:sp>
      <p:sp>
        <p:nvSpPr>
          <p:cNvPr id="8" name="Footer Placeholder 7"/>
          <p:cNvSpPr>
            <a:spLocks noGrp="1"/>
          </p:cNvSpPr>
          <p:nvPr>
            <p:ph type="ftr" sz="quarter" idx="11"/>
          </p:nvPr>
        </p:nvSpPr>
        <p:spPr/>
        <p:txBody>
          <a:bodyPr/>
          <a:lstStyle/>
          <a:p>
            <a:r>
              <a:rPr lang="lt-LT" smtClean="0"/>
              <a:t>www.mitt.lt</a:t>
            </a:r>
            <a:endParaRPr lang="lt-LT"/>
          </a:p>
        </p:txBody>
      </p:sp>
      <p:sp>
        <p:nvSpPr>
          <p:cNvPr id="9" name="Slide Number Placeholder 8"/>
          <p:cNvSpPr>
            <a:spLocks noGrp="1"/>
          </p:cNvSpPr>
          <p:nvPr>
            <p:ph type="sldNum" sz="quarter" idx="12"/>
          </p:nvPr>
        </p:nvSpPr>
        <p:spPr/>
        <p:txBody>
          <a:bodyPr/>
          <a:lstStyle/>
          <a:p>
            <a:fld id="{3759ADB3-F4EE-4FA5-8A36-4BD13BD42E0D}" type="slidenum">
              <a:rPr lang="lt-LT" smtClean="0"/>
              <a:t>‹#›</a:t>
            </a:fld>
            <a:endParaRPr lang="lt-L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t-LT"/>
          </a:p>
        </p:txBody>
      </p:sp>
      <p:sp>
        <p:nvSpPr>
          <p:cNvPr id="3" name="Date Placeholder 2"/>
          <p:cNvSpPr>
            <a:spLocks noGrp="1"/>
          </p:cNvSpPr>
          <p:nvPr>
            <p:ph type="dt" sz="half" idx="10"/>
          </p:nvPr>
        </p:nvSpPr>
        <p:spPr/>
        <p:txBody>
          <a:bodyPr/>
          <a:lstStyle/>
          <a:p>
            <a:fld id="{C278DED0-C97E-497C-A53F-0EACF0D5711B}" type="datetime1">
              <a:rPr lang="lt-LT" smtClean="0"/>
              <a:t>2017.07.12</a:t>
            </a:fld>
            <a:endParaRPr lang="lt-LT"/>
          </a:p>
        </p:txBody>
      </p:sp>
      <p:sp>
        <p:nvSpPr>
          <p:cNvPr id="4" name="Footer Placeholder 3"/>
          <p:cNvSpPr>
            <a:spLocks noGrp="1"/>
          </p:cNvSpPr>
          <p:nvPr>
            <p:ph type="ftr" sz="quarter" idx="11"/>
          </p:nvPr>
        </p:nvSpPr>
        <p:spPr/>
        <p:txBody>
          <a:bodyPr/>
          <a:lstStyle/>
          <a:p>
            <a:r>
              <a:rPr lang="lt-LT" smtClean="0"/>
              <a:t>www.mitt.lt</a:t>
            </a:r>
            <a:endParaRPr lang="lt-LT"/>
          </a:p>
        </p:txBody>
      </p:sp>
      <p:sp>
        <p:nvSpPr>
          <p:cNvPr id="5" name="Slide Number Placeholder 4"/>
          <p:cNvSpPr>
            <a:spLocks noGrp="1"/>
          </p:cNvSpPr>
          <p:nvPr>
            <p:ph type="sldNum" sz="quarter" idx="12"/>
          </p:nvPr>
        </p:nvSpPr>
        <p:spPr/>
        <p:txBody>
          <a:bodyPr/>
          <a:lstStyle/>
          <a:p>
            <a:fld id="{3759ADB3-F4EE-4FA5-8A36-4BD13BD42E0D}" type="slidenum">
              <a:rPr lang="lt-LT" smtClean="0"/>
              <a:t>‹#›</a:t>
            </a:fld>
            <a:endParaRPr lang="lt-L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7C48FA-C17F-461C-B977-2F20AF7673AE}" type="datetime1">
              <a:rPr lang="lt-LT" smtClean="0"/>
              <a:t>2017.07.12</a:t>
            </a:fld>
            <a:endParaRPr lang="lt-LT"/>
          </a:p>
        </p:txBody>
      </p:sp>
      <p:sp>
        <p:nvSpPr>
          <p:cNvPr id="3" name="Footer Placeholder 2"/>
          <p:cNvSpPr>
            <a:spLocks noGrp="1"/>
          </p:cNvSpPr>
          <p:nvPr>
            <p:ph type="ftr" sz="quarter" idx="11"/>
          </p:nvPr>
        </p:nvSpPr>
        <p:spPr/>
        <p:txBody>
          <a:bodyPr/>
          <a:lstStyle/>
          <a:p>
            <a:r>
              <a:rPr lang="lt-LT" smtClean="0"/>
              <a:t>www.mitt.lt</a:t>
            </a:r>
            <a:endParaRPr lang="lt-LT"/>
          </a:p>
        </p:txBody>
      </p:sp>
      <p:sp>
        <p:nvSpPr>
          <p:cNvPr id="4" name="Slide Number Placeholder 3"/>
          <p:cNvSpPr>
            <a:spLocks noGrp="1"/>
          </p:cNvSpPr>
          <p:nvPr>
            <p:ph type="sldNum" sz="quarter" idx="12"/>
          </p:nvPr>
        </p:nvSpPr>
        <p:spPr/>
        <p:txBody>
          <a:bodyPr/>
          <a:lstStyle/>
          <a:p>
            <a:fld id="{3759ADB3-F4EE-4FA5-8A36-4BD13BD42E0D}" type="slidenum">
              <a:rPr lang="lt-LT" smtClean="0"/>
              <a:t>‹#›</a:t>
            </a:fld>
            <a:endParaRPr lang="lt-L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lt-LT"/>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B8F8F22-029E-49C7-ADD9-932E744D03CC}" type="datetime1">
              <a:rPr lang="lt-LT" smtClean="0"/>
              <a:t>2017.07.12</a:t>
            </a:fld>
            <a:endParaRPr lang="lt-LT"/>
          </a:p>
        </p:txBody>
      </p:sp>
      <p:sp>
        <p:nvSpPr>
          <p:cNvPr id="6" name="Footer Placeholder 5"/>
          <p:cNvSpPr>
            <a:spLocks noGrp="1"/>
          </p:cNvSpPr>
          <p:nvPr>
            <p:ph type="ftr" sz="quarter" idx="11"/>
          </p:nvPr>
        </p:nvSpPr>
        <p:spPr/>
        <p:txBody>
          <a:bodyPr/>
          <a:lstStyle/>
          <a:p>
            <a:r>
              <a:rPr lang="lt-LT" smtClean="0"/>
              <a:t>www.mitt.lt</a:t>
            </a:r>
            <a:endParaRPr lang="lt-LT"/>
          </a:p>
        </p:txBody>
      </p:sp>
      <p:sp>
        <p:nvSpPr>
          <p:cNvPr id="7" name="Slide Number Placeholder 6"/>
          <p:cNvSpPr>
            <a:spLocks noGrp="1"/>
          </p:cNvSpPr>
          <p:nvPr>
            <p:ph type="sldNum" sz="quarter" idx="12"/>
          </p:nvPr>
        </p:nvSpPr>
        <p:spPr/>
        <p:txBody>
          <a:bodyPr/>
          <a:lstStyle/>
          <a:p>
            <a:fld id="{3759ADB3-F4EE-4FA5-8A36-4BD13BD42E0D}" type="slidenum">
              <a:rPr lang="lt-LT" smtClean="0"/>
              <a:t>‹#›</a:t>
            </a:fld>
            <a:endParaRPr lang="lt-L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lt-LT"/>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BD6551-1A80-495F-8C8C-C564AC7983E3}" type="datetime1">
              <a:rPr lang="lt-LT" smtClean="0"/>
              <a:t>2017.07.12</a:t>
            </a:fld>
            <a:endParaRPr lang="lt-LT"/>
          </a:p>
        </p:txBody>
      </p:sp>
      <p:sp>
        <p:nvSpPr>
          <p:cNvPr id="6" name="Footer Placeholder 5"/>
          <p:cNvSpPr>
            <a:spLocks noGrp="1"/>
          </p:cNvSpPr>
          <p:nvPr>
            <p:ph type="ftr" sz="quarter" idx="11"/>
          </p:nvPr>
        </p:nvSpPr>
        <p:spPr/>
        <p:txBody>
          <a:bodyPr/>
          <a:lstStyle/>
          <a:p>
            <a:r>
              <a:rPr lang="lt-LT" smtClean="0"/>
              <a:t>www.mitt.lt</a:t>
            </a:r>
            <a:endParaRPr lang="lt-LT"/>
          </a:p>
        </p:txBody>
      </p:sp>
      <p:sp>
        <p:nvSpPr>
          <p:cNvPr id="7" name="Slide Number Placeholder 6"/>
          <p:cNvSpPr>
            <a:spLocks noGrp="1"/>
          </p:cNvSpPr>
          <p:nvPr>
            <p:ph type="sldNum" sz="quarter" idx="12"/>
          </p:nvPr>
        </p:nvSpPr>
        <p:spPr/>
        <p:txBody>
          <a:bodyPr/>
          <a:lstStyle/>
          <a:p>
            <a:fld id="{3759ADB3-F4EE-4FA5-8A36-4BD13BD42E0D}" type="slidenum">
              <a:rPr lang="lt-LT" smtClean="0"/>
              <a:t>‹#›</a:t>
            </a:fld>
            <a:endParaRPr lang="lt-L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a:t>
            </a:r>
            <a:endParaRPr lang="lt-LT"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lt-LT"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lt-LT" dirty="0" smtClean="0"/>
              <a:t>05/12/2013</a:t>
            </a:r>
            <a:endParaRPr lang="lt-LT"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lt-LT" dirty="0" smtClean="0"/>
              <a:t>www.mitt.lt</a:t>
            </a:r>
            <a:endParaRPr lang="lt-LT"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lt-LT" dirty="0" smtClean="0"/>
          </a:p>
          <a:p>
            <a:r>
              <a:rPr lang="lt-LT" dirty="0" smtClean="0"/>
              <a:t>	</a:t>
            </a:r>
            <a:fld id="{3759ADB3-F4EE-4FA5-8A36-4BD13BD42E0D}" type="slidenum">
              <a:rPr lang="lt-LT" smtClean="0"/>
              <a:t>‹#›</a:t>
            </a:fld>
            <a:endParaRPr lang="lt-LT" dirty="0"/>
          </a:p>
        </p:txBody>
      </p:sp>
      <p:sp>
        <p:nvSpPr>
          <p:cNvPr id="8" name="Footer Placeholder 4"/>
          <p:cNvSpPr txBox="1">
            <a:spLocks/>
          </p:cNvSpPr>
          <p:nvPr userDrawn="1"/>
        </p:nvSpPr>
        <p:spPr>
          <a:xfrm>
            <a:off x="3276600" y="6508750"/>
            <a:ext cx="2895600" cy="365125"/>
          </a:xfrm>
          <a:prstGeom prst="rect">
            <a:avLst/>
          </a:prstGeom>
        </p:spPr>
        <p:txBody>
          <a:bodyPr vert="horz" lIns="91440" tIns="45720" rIns="91440" bIns="45720" rtlCol="0" anchor="ctr"/>
          <a:lstStyle>
            <a:defPPr>
              <a:defRPr lang="lt-LT"/>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t-LT" smtClean="0"/>
              <a:t>www.mitt.lt</a:t>
            </a:r>
            <a:endParaRPr lang="lt-LT" dirty="0"/>
          </a:p>
        </p:txBody>
      </p:sp>
      <p:sp>
        <p:nvSpPr>
          <p:cNvPr id="9" name="TextBox 8"/>
          <p:cNvSpPr txBox="1"/>
          <p:nvPr userDrawn="1"/>
        </p:nvSpPr>
        <p:spPr>
          <a:xfrm>
            <a:off x="179512" y="188640"/>
            <a:ext cx="1656184" cy="936104"/>
          </a:xfrm>
          <a:prstGeom prst="rect">
            <a:avLst/>
          </a:prstGeom>
          <a:noFill/>
        </p:spPr>
        <p:txBody>
          <a:bodyPr wrap="square" rtlCol="0">
            <a:spAutoFit/>
          </a:bodyPr>
          <a:lstStyle/>
          <a:p>
            <a:endParaRPr lang="en-US" dirty="0"/>
          </a:p>
        </p:txBody>
      </p:sp>
      <p:pic>
        <p:nvPicPr>
          <p:cNvPr id="10" name="Picture 9"/>
          <p:cNvPicPr/>
          <p:nvPr userDrawn="1"/>
        </p:nvPicPr>
        <p:blipFill>
          <a:blip r:embed="rId16" cstate="screen">
            <a:extLst>
              <a:ext uri="{28A0092B-C50C-407E-A947-70E740481C1C}">
                <a14:useLocalDpi xmlns:a14="http://schemas.microsoft.com/office/drawing/2010/main"/>
              </a:ext>
            </a:extLst>
          </a:blip>
          <a:srcRect/>
          <a:stretch>
            <a:fillRect/>
          </a:stretch>
        </p:blipFill>
        <p:spPr bwMode="auto">
          <a:xfrm>
            <a:off x="6660232" y="237232"/>
            <a:ext cx="1728192" cy="599480"/>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5" r:id="rId12"/>
    <p:sldLayoutId id="2147483677" r:id="rId13"/>
  </p:sldLayoutIdLst>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54F63A-32DA-0941-B843-9606967FAA3E}" type="datetimeFigureOut">
              <a:rPr lang="en-US" smtClean="0"/>
              <a:t>7/12/2017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AA5194-8490-D348-8329-E9896814EF23}" type="slidenum">
              <a:rPr lang="en-US" smtClean="0"/>
              <a:t>‹#›</a:t>
            </a:fld>
            <a:endParaRPr lang="en-US"/>
          </a:p>
        </p:txBody>
      </p:sp>
    </p:spTree>
    <p:extLst>
      <p:ext uri="{BB962C8B-B14F-4D97-AF65-F5344CB8AC3E}">
        <p14:creationId xmlns:p14="http://schemas.microsoft.com/office/powerpoint/2010/main" val="3990104425"/>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hyperlink" Target="http://eskillsforjobs.lv/wp-content/uploads/2015/03/piotr-pluta-eskillsforjobs-2015.mp4"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hyperlink" Target="http://www.businessinsider.com/sheryl-sandbergs-full-hbs-speech-get-on-a-rocketship-whenever-you-get-the-chance-2012-5" TargetMode="Externa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520" y="476673"/>
            <a:ext cx="8535764" cy="1017395"/>
          </a:xfrm>
        </p:spPr>
        <p:txBody>
          <a:bodyPr>
            <a:normAutofit fontScale="90000"/>
          </a:bodyPr>
          <a:lstStyle/>
          <a:p>
            <a:pPr algn="ctr"/>
            <a:r>
              <a:rPr lang="en-US" sz="2000" dirty="0" smtClean="0"/>
              <a:t/>
            </a:r>
            <a:br>
              <a:rPr lang="en-US" sz="2000" dirty="0" smtClean="0"/>
            </a:br>
            <a:r>
              <a:rPr lang="en-US" sz="2000" dirty="0" smtClean="0"/>
              <a:t/>
            </a:r>
            <a:br>
              <a:rPr lang="en-US" sz="2000" dirty="0" smtClean="0"/>
            </a:br>
            <a:r>
              <a:rPr lang="en-US" sz="2000" dirty="0" smtClean="0"/>
              <a:t>Women </a:t>
            </a:r>
            <a:r>
              <a:rPr lang="en-US" sz="2000" dirty="0"/>
              <a:t>digital Entrepreneurship challenges</a:t>
            </a:r>
            <a:r>
              <a:rPr lang="en-US" sz="2000" dirty="0" smtClean="0"/>
              <a:t>.</a:t>
            </a:r>
            <a:r>
              <a:rPr lang="en-US" sz="2000" dirty="0"/>
              <a:t> </a:t>
            </a:r>
            <a:r>
              <a:rPr lang="en-US" sz="2000" b="1" dirty="0" smtClean="0"/>
              <a:t>                                         </a:t>
            </a:r>
            <a:br>
              <a:rPr lang="en-US" sz="2000" b="1" dirty="0" smtClean="0"/>
            </a:br>
            <a:r>
              <a:rPr lang="en-US" sz="2000" b="1" dirty="0" smtClean="0"/>
              <a:t>                                          </a:t>
            </a:r>
            <a:r>
              <a:rPr lang="en-US" sz="2200" b="1" dirty="0" smtClean="0"/>
              <a:t>Women </a:t>
            </a:r>
            <a:r>
              <a:rPr lang="en-US" sz="2200" b="1" dirty="0" err="1"/>
              <a:t>GoDigital</a:t>
            </a:r>
            <a:r>
              <a:rPr lang="en-US" sz="2200" dirty="0"/>
              <a:t> </a:t>
            </a:r>
            <a:r>
              <a:rPr lang="en-US" sz="2200" b="1" dirty="0" smtClean="0"/>
              <a:t>Empowerment </a:t>
            </a:r>
            <a:r>
              <a:rPr lang="en-US" sz="2200" dirty="0" smtClean="0"/>
              <a:t>		   </a:t>
            </a:r>
            <a:r>
              <a:rPr lang="en-US" sz="2200" dirty="0"/>
              <a:t/>
            </a:r>
            <a:br>
              <a:rPr lang="en-US" sz="2200" dirty="0"/>
            </a:br>
            <a:r>
              <a:rPr lang="en-US" sz="2200" dirty="0" smtClean="0"/>
              <a:t>	</a:t>
            </a:r>
            <a:endParaRPr lang="lt-LT" sz="2000" b="1" dirty="0"/>
          </a:p>
        </p:txBody>
      </p:sp>
      <p:sp>
        <p:nvSpPr>
          <p:cNvPr id="3" name="Content Placeholder 2"/>
          <p:cNvSpPr>
            <a:spLocks noGrp="1"/>
          </p:cNvSpPr>
          <p:nvPr>
            <p:ph idx="1"/>
          </p:nvPr>
        </p:nvSpPr>
        <p:spPr>
          <a:xfrm>
            <a:off x="582464" y="5661248"/>
            <a:ext cx="8229600" cy="695102"/>
          </a:xfrm>
        </p:spPr>
        <p:txBody>
          <a:bodyPr>
            <a:normAutofit fontScale="92500" lnSpcReduction="10000"/>
          </a:bodyPr>
          <a:lstStyle/>
          <a:p>
            <a:pPr marL="0" indent="0">
              <a:buNone/>
            </a:pPr>
            <a:endParaRPr lang="en-US" dirty="0" smtClean="0"/>
          </a:p>
          <a:p>
            <a:pPr marL="0" indent="0" algn="ctr">
              <a:buNone/>
            </a:pPr>
            <a:r>
              <a:rPr lang="en-US" sz="1700" dirty="0" err="1" smtClean="0"/>
              <a:t>Vilma</a:t>
            </a:r>
            <a:r>
              <a:rPr lang="en-US" sz="1700" dirty="0" smtClean="0"/>
              <a:t> </a:t>
            </a:r>
            <a:r>
              <a:rPr lang="en-US" sz="1700" dirty="0" err="1" smtClean="0"/>
              <a:t>Misiukonienė</a:t>
            </a:r>
            <a:endParaRPr lang="en-US" sz="1700" dirty="0" smtClean="0"/>
          </a:p>
          <a:p>
            <a:pPr marL="0" indent="0" algn="ctr">
              <a:buNone/>
            </a:pPr>
            <a:endParaRPr lang="en-US" sz="2000" dirty="0"/>
          </a:p>
        </p:txBody>
      </p:sp>
      <p:sp>
        <p:nvSpPr>
          <p:cNvPr id="4" name="Date Placeholder 3"/>
          <p:cNvSpPr>
            <a:spLocks noGrp="1"/>
          </p:cNvSpPr>
          <p:nvPr>
            <p:ph type="dt" sz="half" idx="10"/>
          </p:nvPr>
        </p:nvSpPr>
        <p:spPr>
          <a:xfrm>
            <a:off x="457200" y="6356350"/>
            <a:ext cx="2133600" cy="365125"/>
          </a:xfrm>
        </p:spPr>
        <p:txBody>
          <a:bodyPr/>
          <a:lstStyle/>
          <a:p>
            <a:fld id="{0B6E8B89-2D53-4981-A94F-A8B51442F1E5}" type="datetime1">
              <a:rPr lang="lt-LT" smtClean="0"/>
              <a:t>2017.07.12</a:t>
            </a:fld>
            <a:endParaRPr lang="lt-LT"/>
          </a:p>
        </p:txBody>
      </p:sp>
      <p:pic>
        <p:nvPicPr>
          <p:cNvPr id="6" name="Picture 5">
            <a:hlinkClick r:id="rId2"/>
          </p:cNvPr>
          <p:cNvPicPr>
            <a:picLocks noChangeAspect="1"/>
          </p:cNvPicPr>
          <p:nvPr/>
        </p:nvPicPr>
        <p:blipFill>
          <a:blip r:embed="rId3"/>
          <a:stretch>
            <a:fillRect/>
          </a:stretch>
        </p:blipFill>
        <p:spPr>
          <a:xfrm>
            <a:off x="0" y="1859193"/>
            <a:ext cx="9144000" cy="3946071"/>
          </a:xfrm>
          <a:prstGeom prst="rect">
            <a:avLst/>
          </a:prstGeom>
        </p:spPr>
      </p:pic>
    </p:spTree>
    <p:extLst>
      <p:ext uri="{BB962C8B-B14F-4D97-AF65-F5344CB8AC3E}">
        <p14:creationId xmlns:p14="http://schemas.microsoft.com/office/powerpoint/2010/main" val="26586392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16"/>
          <p:cNvSpPr>
            <a:spLocks noGrp="1"/>
          </p:cNvSpPr>
          <p:nvPr>
            <p:ph idx="12"/>
          </p:nvPr>
        </p:nvSpPr>
        <p:spPr>
          <a:xfrm>
            <a:off x="755576" y="1124744"/>
            <a:ext cx="7609180" cy="2604911"/>
          </a:xfrm>
        </p:spPr>
        <p:txBody>
          <a:bodyPr>
            <a:noAutofit/>
          </a:bodyPr>
          <a:lstStyle/>
          <a:p>
            <a:endParaRPr lang="en-US" sz="1600" dirty="0" smtClean="0"/>
          </a:p>
          <a:p>
            <a:r>
              <a:rPr lang="en-US" sz="1600" dirty="0" smtClean="0"/>
              <a:t>You </a:t>
            </a:r>
            <a:r>
              <a:rPr lang="en-US" sz="1600" dirty="0"/>
              <a:t>have to take opportunities and make an opportunity fit for you, rather than the other way around</a:t>
            </a:r>
            <a:r>
              <a:rPr lang="en-US" sz="1600" dirty="0" smtClean="0"/>
              <a:t>. </a:t>
            </a:r>
          </a:p>
          <a:p>
            <a:r>
              <a:rPr lang="en-US" sz="1600" dirty="0" smtClean="0"/>
              <a:t>I </a:t>
            </a:r>
            <a:r>
              <a:rPr lang="en-US" sz="1600" dirty="0"/>
              <a:t>would be better at my job if I were technical</a:t>
            </a:r>
            <a:r>
              <a:rPr lang="en-US" sz="1600" dirty="0" smtClean="0"/>
              <a:t>.</a:t>
            </a:r>
          </a:p>
          <a:p>
            <a:r>
              <a:rPr lang="en-US" sz="1600" dirty="0"/>
              <a:t>Women don't take enough risks. Men are just 'foot on the gas pedal.' We're not going to close the achievement gap until we close the ambition gap.</a:t>
            </a:r>
          </a:p>
          <a:p>
            <a:pPr lvl="1"/>
            <a:r>
              <a:rPr lang="en-US" i="1" dirty="0" smtClean="0"/>
              <a:t>Sheryl Sandberg</a:t>
            </a:r>
          </a:p>
          <a:p>
            <a:pPr lvl="2"/>
            <a:r>
              <a:rPr lang="en-US" sz="1600" i="1" dirty="0" smtClean="0"/>
              <a:t>CEO, Facebook</a:t>
            </a:r>
            <a:endParaRPr lang="en-US" sz="1600" i="1" dirty="0"/>
          </a:p>
        </p:txBody>
      </p:sp>
      <p:sp>
        <p:nvSpPr>
          <p:cNvPr id="10" name="Text Placeholder 9"/>
          <p:cNvSpPr>
            <a:spLocks noGrp="1"/>
          </p:cNvSpPr>
          <p:nvPr>
            <p:ph type="body" sz="quarter" idx="16"/>
          </p:nvPr>
        </p:nvSpPr>
        <p:spPr bwMode="white"/>
        <p:txBody>
          <a:bodyPr/>
          <a:lstStyle/>
          <a:p>
            <a:r>
              <a:rPr lang="en-US" dirty="0" smtClean="0"/>
              <a:t>Photo: Copyright 2010 Drew Altizer, Financial Times   Source: </a:t>
            </a:r>
            <a:r>
              <a:rPr lang="en-US" u="sng" dirty="0">
                <a:hlinkClick r:id="rId2"/>
              </a:rPr>
              <a:t>http://</a:t>
            </a:r>
            <a:r>
              <a:rPr lang="en-US" u="sng" dirty="0" smtClean="0">
                <a:hlinkClick r:id="rId2"/>
              </a:rPr>
              <a:t>drte.co/pz</a:t>
            </a:r>
            <a:r>
              <a:rPr lang="en-US" u="sng" dirty="0">
                <a:hlinkClick r:id="rId2"/>
              </a:rPr>
              <a:t> </a:t>
            </a:r>
            <a:endParaRPr lang="en-US" u="sng" dirty="0"/>
          </a:p>
        </p:txBody>
      </p:sp>
      <p:sp>
        <p:nvSpPr>
          <p:cNvPr id="30" name="TextBox 29"/>
          <p:cNvSpPr txBox="1"/>
          <p:nvPr/>
        </p:nvSpPr>
        <p:spPr>
          <a:xfrm>
            <a:off x="29824" y="773978"/>
            <a:ext cx="857927" cy="1862048"/>
          </a:xfrm>
          <a:prstGeom prst="rect">
            <a:avLst/>
          </a:prstGeom>
          <a:noFill/>
        </p:spPr>
        <p:txBody>
          <a:bodyPr wrap="none" rtlCol="0">
            <a:spAutoFit/>
          </a:bodyPr>
          <a:lstStyle/>
          <a:p>
            <a:r>
              <a:rPr lang="en-US" sz="11500" b="1" spc="-500" dirty="0" smtClean="0">
                <a:solidFill>
                  <a:schemeClr val="bg1">
                    <a:lumMod val="65000"/>
                  </a:schemeClr>
                </a:solidFill>
                <a:latin typeface="+mj-lt"/>
              </a:rPr>
              <a:t>“</a:t>
            </a:r>
            <a:endParaRPr lang="en-US" sz="11500" b="1" spc="-500" dirty="0">
              <a:solidFill>
                <a:schemeClr val="bg1">
                  <a:lumMod val="65000"/>
                </a:schemeClr>
              </a:solidFill>
              <a:latin typeface="+mj-lt"/>
            </a:endParaRPr>
          </a:p>
        </p:txBody>
      </p:sp>
      <p:sp>
        <p:nvSpPr>
          <p:cNvPr id="31" name="TextBox 30"/>
          <p:cNvSpPr txBox="1"/>
          <p:nvPr/>
        </p:nvSpPr>
        <p:spPr>
          <a:xfrm>
            <a:off x="3178042" y="3742901"/>
            <a:ext cx="857927" cy="1862048"/>
          </a:xfrm>
          <a:prstGeom prst="rect">
            <a:avLst/>
          </a:prstGeom>
          <a:noFill/>
        </p:spPr>
        <p:txBody>
          <a:bodyPr wrap="none" rtlCol="0">
            <a:spAutoFit/>
          </a:bodyPr>
          <a:lstStyle/>
          <a:p>
            <a:r>
              <a:rPr lang="en-US" sz="11500" b="1" spc="-500" dirty="0" smtClean="0">
                <a:solidFill>
                  <a:schemeClr val="bg1">
                    <a:lumMod val="65000"/>
                  </a:schemeClr>
                </a:solidFill>
                <a:latin typeface="+mj-lt"/>
              </a:rPr>
              <a:t>”</a:t>
            </a:r>
            <a:endParaRPr lang="en-US" sz="11500" b="1" spc="-500" dirty="0">
              <a:solidFill>
                <a:schemeClr val="bg1">
                  <a:lumMod val="65000"/>
                </a:schemeClr>
              </a:solidFill>
              <a:latin typeface="+mj-lt"/>
            </a:endParaRPr>
          </a:p>
        </p:txBody>
      </p:sp>
    </p:spTree>
    <p:extLst>
      <p:ext uri="{BB962C8B-B14F-4D97-AF65-F5344CB8AC3E}">
        <p14:creationId xmlns:p14="http://schemas.microsoft.com/office/powerpoint/2010/main" val="10498538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p:spPr>
        <p:txBody>
          <a:bodyPr/>
          <a:lstStyle/>
          <a:p>
            <a:fld id="{0B6E8B89-2D53-4981-A94F-A8B51442F1E5}" type="datetime1">
              <a:rPr lang="lt-LT" smtClean="0"/>
              <a:t>2017.07.12</a:t>
            </a:fld>
            <a:endParaRPr lang="lt-LT"/>
          </a:p>
        </p:txBody>
      </p:sp>
      <p:sp>
        <p:nvSpPr>
          <p:cNvPr id="10" name="Rectangle 9"/>
          <p:cNvSpPr/>
          <p:nvPr/>
        </p:nvSpPr>
        <p:spPr>
          <a:xfrm>
            <a:off x="4479667" y="3244334"/>
            <a:ext cx="184666" cy="369332"/>
          </a:xfrm>
          <a:prstGeom prst="rect">
            <a:avLst/>
          </a:prstGeom>
        </p:spPr>
        <p:txBody>
          <a:bodyPr wrap="none">
            <a:spAutoFit/>
          </a:bodyPr>
          <a:lstStyle/>
          <a:p>
            <a:r>
              <a:rPr lang="en-US" dirty="0"/>
              <a:t> </a:t>
            </a:r>
          </a:p>
        </p:txBody>
      </p:sp>
      <p:sp>
        <p:nvSpPr>
          <p:cNvPr id="14" name="Rectangle 13"/>
          <p:cNvSpPr/>
          <p:nvPr/>
        </p:nvSpPr>
        <p:spPr>
          <a:xfrm>
            <a:off x="4479667" y="3244334"/>
            <a:ext cx="184666" cy="369332"/>
          </a:xfrm>
          <a:prstGeom prst="rect">
            <a:avLst/>
          </a:prstGeom>
        </p:spPr>
        <p:txBody>
          <a:bodyPr wrap="none">
            <a:spAutoFit/>
          </a:bodyPr>
          <a:lstStyle/>
          <a:p>
            <a:r>
              <a:rPr lang="en-US" dirty="0"/>
              <a:t> </a:t>
            </a:r>
          </a:p>
        </p:txBody>
      </p:sp>
      <p:sp>
        <p:nvSpPr>
          <p:cNvPr id="15" name="Rectangle 14"/>
          <p:cNvSpPr/>
          <p:nvPr/>
        </p:nvSpPr>
        <p:spPr>
          <a:xfrm>
            <a:off x="4479667" y="3244334"/>
            <a:ext cx="184666" cy="369332"/>
          </a:xfrm>
          <a:prstGeom prst="rect">
            <a:avLst/>
          </a:prstGeom>
        </p:spPr>
        <p:txBody>
          <a:bodyPr wrap="none">
            <a:spAutoFit/>
          </a:bodyPr>
          <a:lstStyle/>
          <a:p>
            <a:r>
              <a:rPr lang="en-US" dirty="0"/>
              <a:t> </a:t>
            </a:r>
          </a:p>
        </p:txBody>
      </p:sp>
      <p:sp>
        <p:nvSpPr>
          <p:cNvPr id="3" name="Title 2"/>
          <p:cNvSpPr>
            <a:spLocks noGrp="1"/>
          </p:cNvSpPr>
          <p:nvPr>
            <p:ph type="title"/>
          </p:nvPr>
        </p:nvSpPr>
        <p:spPr>
          <a:xfrm>
            <a:off x="549533" y="3152068"/>
            <a:ext cx="8229600" cy="553864"/>
          </a:xfrm>
        </p:spPr>
        <p:txBody>
          <a:bodyPr>
            <a:normAutofit fontScale="90000"/>
          </a:bodyPr>
          <a:lstStyle/>
          <a:p>
            <a:r>
              <a:rPr lang="en-US" dirty="0"/>
              <a:t/>
            </a:r>
            <a:br>
              <a:rPr lang="en-US" dirty="0"/>
            </a:br>
            <a:r>
              <a:rPr lang="en-US" dirty="0" smtClean="0"/>
              <a:t/>
            </a:r>
            <a:br>
              <a:rPr lang="en-US" dirty="0" smtClean="0"/>
            </a:br>
            <a:r>
              <a:rPr lang="en-US" sz="2000" dirty="0"/>
              <a:t>Companies with more women on their boards have delivered a </a:t>
            </a:r>
            <a:r>
              <a:rPr lang="en-US" sz="2000" dirty="0" smtClean="0"/>
              <a:t>36 % better </a:t>
            </a:r>
            <a:r>
              <a:rPr lang="en-US" sz="2000" dirty="0"/>
              <a:t>return on equity </a:t>
            </a:r>
            <a:r>
              <a:rPr lang="en-US" sz="2000" dirty="0" smtClean="0"/>
              <a:t>than </a:t>
            </a:r>
            <a:r>
              <a:rPr lang="en-US" sz="2000" dirty="0"/>
              <a:t>those </a:t>
            </a:r>
            <a:r>
              <a:rPr lang="en-US" sz="2000" dirty="0" smtClean="0"/>
              <a:t>lacking </a:t>
            </a:r>
            <a:r>
              <a:rPr lang="en-US" sz="2000" dirty="0"/>
              <a:t>board </a:t>
            </a:r>
            <a:r>
              <a:rPr lang="en-US" sz="2000" dirty="0" smtClean="0"/>
              <a:t>diversity (MSCI data).</a:t>
            </a:r>
            <a:r>
              <a:rPr lang="en-US" sz="2000" dirty="0"/>
              <a:t/>
            </a:r>
            <a:br>
              <a:rPr lang="en-US" sz="2000" dirty="0"/>
            </a:br>
            <a:r>
              <a:rPr lang="en-US" dirty="0"/>
              <a:t/>
            </a:r>
            <a:br>
              <a:rPr lang="en-US" dirty="0"/>
            </a:br>
            <a:endParaRPr lang="en-US" dirty="0"/>
          </a:p>
        </p:txBody>
      </p:sp>
    </p:spTree>
    <p:extLst>
      <p:ext uri="{BB962C8B-B14F-4D97-AF65-F5344CB8AC3E}">
        <p14:creationId xmlns:p14="http://schemas.microsoft.com/office/powerpoint/2010/main" val="18234992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6668" y="1052736"/>
            <a:ext cx="8229600" cy="720080"/>
          </a:xfrm>
        </p:spPr>
        <p:txBody>
          <a:bodyPr>
            <a:normAutofit/>
          </a:bodyPr>
          <a:lstStyle/>
          <a:p>
            <a:pPr algn="ctr"/>
            <a:r>
              <a:rPr lang="en-GB" sz="2800" dirty="0" smtClean="0"/>
              <a:t>DQ, </a:t>
            </a:r>
            <a:r>
              <a:rPr lang="en-GB" sz="2800" dirty="0" err="1"/>
              <a:t>S</a:t>
            </a:r>
            <a:r>
              <a:rPr lang="en-GB" sz="2800" dirty="0" err="1" smtClean="0"/>
              <a:t>kaitmeninis</a:t>
            </a:r>
            <a:r>
              <a:rPr lang="en-GB" sz="2800" dirty="0" smtClean="0"/>
              <a:t> </a:t>
            </a:r>
            <a:r>
              <a:rPr lang="en-GB" sz="2800" dirty="0" err="1"/>
              <a:t>i</a:t>
            </a:r>
            <a:r>
              <a:rPr lang="en-GB" sz="2800" dirty="0" err="1" smtClean="0"/>
              <a:t>ntelektas</a:t>
            </a:r>
            <a:endParaRPr lang="lt-LT" sz="2800" dirty="0"/>
          </a:p>
        </p:txBody>
      </p:sp>
      <p:sp>
        <p:nvSpPr>
          <p:cNvPr id="4" name="Date Placeholder 3"/>
          <p:cNvSpPr>
            <a:spLocks noGrp="1"/>
          </p:cNvSpPr>
          <p:nvPr>
            <p:ph type="dt" sz="half" idx="10"/>
          </p:nvPr>
        </p:nvSpPr>
        <p:spPr>
          <a:xfrm>
            <a:off x="457200" y="6356350"/>
            <a:ext cx="2133600" cy="365125"/>
          </a:xfrm>
        </p:spPr>
        <p:txBody>
          <a:bodyPr/>
          <a:lstStyle/>
          <a:p>
            <a:fld id="{0B6E8B89-2D53-4981-A94F-A8B51442F1E5}" type="datetime1">
              <a:rPr lang="lt-LT" smtClean="0"/>
              <a:t>2017.07.12</a:t>
            </a:fld>
            <a:endParaRPr lang="lt-LT"/>
          </a:p>
        </p:txBody>
      </p:sp>
      <p:sp>
        <p:nvSpPr>
          <p:cNvPr id="5" name="Footer Placeholder 4"/>
          <p:cNvSpPr>
            <a:spLocks noGrp="1"/>
          </p:cNvSpPr>
          <p:nvPr>
            <p:ph type="ftr" sz="quarter" idx="11"/>
          </p:nvPr>
        </p:nvSpPr>
        <p:spPr>
          <a:xfrm>
            <a:off x="3124200" y="6356350"/>
            <a:ext cx="2895600" cy="365125"/>
          </a:xfrm>
        </p:spPr>
        <p:txBody>
          <a:bodyPr/>
          <a:lstStyle/>
          <a:p>
            <a:r>
              <a:rPr lang="lt-LT" smtClean="0"/>
              <a:t>www.mitt.lt</a:t>
            </a:r>
            <a:endParaRPr lang="lt-LT"/>
          </a:p>
        </p:txBody>
      </p:sp>
      <p:sp>
        <p:nvSpPr>
          <p:cNvPr id="3" name="Content Placeholder 2"/>
          <p:cNvSpPr>
            <a:spLocks noGrp="1"/>
          </p:cNvSpPr>
          <p:nvPr>
            <p:ph idx="1"/>
          </p:nvPr>
        </p:nvSpPr>
        <p:spPr>
          <a:xfrm>
            <a:off x="457200" y="2060848"/>
            <a:ext cx="8229600" cy="3125791"/>
          </a:xfrm>
        </p:spPr>
        <p:txBody>
          <a:bodyPr/>
          <a:lstStyle/>
          <a:p>
            <a:endParaRPr lang="en-US" dirty="0"/>
          </a:p>
        </p:txBody>
      </p:sp>
      <p:pic>
        <p:nvPicPr>
          <p:cNvPr id="6" name="Picture 5"/>
          <p:cNvPicPr>
            <a:picLocks noChangeAspect="1"/>
          </p:cNvPicPr>
          <p:nvPr/>
        </p:nvPicPr>
        <p:blipFill>
          <a:blip r:embed="rId2"/>
          <a:stretch>
            <a:fillRect/>
          </a:stretch>
        </p:blipFill>
        <p:spPr>
          <a:xfrm>
            <a:off x="2128418" y="-25524"/>
            <a:ext cx="7052094" cy="6858000"/>
          </a:xfrm>
          <a:prstGeom prst="rect">
            <a:avLst/>
          </a:prstGeom>
        </p:spPr>
      </p:pic>
    </p:spTree>
    <p:extLst>
      <p:ext uri="{BB962C8B-B14F-4D97-AF65-F5344CB8AC3E}">
        <p14:creationId xmlns:p14="http://schemas.microsoft.com/office/powerpoint/2010/main" val="640058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6668" y="1052736"/>
            <a:ext cx="8229600" cy="720080"/>
          </a:xfrm>
        </p:spPr>
        <p:txBody>
          <a:bodyPr>
            <a:normAutofit/>
          </a:bodyPr>
          <a:lstStyle/>
          <a:p>
            <a:pPr algn="ctr"/>
            <a:r>
              <a:rPr lang="en-GB" sz="2800" dirty="0" smtClean="0"/>
              <a:t>DQ, Digital Intelligence</a:t>
            </a:r>
            <a:endParaRPr lang="lt-LT" sz="2800" dirty="0"/>
          </a:p>
        </p:txBody>
      </p:sp>
      <p:sp>
        <p:nvSpPr>
          <p:cNvPr id="4" name="Date Placeholder 3"/>
          <p:cNvSpPr>
            <a:spLocks noGrp="1"/>
          </p:cNvSpPr>
          <p:nvPr>
            <p:ph type="dt" sz="half" idx="10"/>
          </p:nvPr>
        </p:nvSpPr>
        <p:spPr>
          <a:xfrm>
            <a:off x="457200" y="6356350"/>
            <a:ext cx="2133600" cy="365125"/>
          </a:xfrm>
        </p:spPr>
        <p:txBody>
          <a:bodyPr/>
          <a:lstStyle/>
          <a:p>
            <a:fld id="{0B6E8B89-2D53-4981-A94F-A8B51442F1E5}" type="datetime1">
              <a:rPr lang="lt-LT" smtClean="0"/>
              <a:t>2017.07.12</a:t>
            </a:fld>
            <a:endParaRPr lang="lt-LT"/>
          </a:p>
        </p:txBody>
      </p:sp>
      <p:sp>
        <p:nvSpPr>
          <p:cNvPr id="5" name="Footer Placeholder 4"/>
          <p:cNvSpPr>
            <a:spLocks noGrp="1"/>
          </p:cNvSpPr>
          <p:nvPr>
            <p:ph type="ftr" sz="quarter" idx="11"/>
          </p:nvPr>
        </p:nvSpPr>
        <p:spPr>
          <a:xfrm>
            <a:off x="3124200" y="6356350"/>
            <a:ext cx="2895600" cy="365125"/>
          </a:xfrm>
        </p:spPr>
        <p:txBody>
          <a:bodyPr/>
          <a:lstStyle/>
          <a:p>
            <a:r>
              <a:rPr lang="lt-LT" smtClean="0"/>
              <a:t>www.mitt.lt</a:t>
            </a:r>
            <a:endParaRPr lang="lt-LT"/>
          </a:p>
        </p:txBody>
      </p:sp>
      <p:sp>
        <p:nvSpPr>
          <p:cNvPr id="3" name="Content Placeholder 2"/>
          <p:cNvSpPr>
            <a:spLocks noGrp="1"/>
          </p:cNvSpPr>
          <p:nvPr>
            <p:ph idx="1"/>
          </p:nvPr>
        </p:nvSpPr>
        <p:spPr>
          <a:xfrm>
            <a:off x="457200" y="2060848"/>
            <a:ext cx="8229600" cy="3125791"/>
          </a:xfrm>
        </p:spPr>
        <p:txBody>
          <a:bodyPr/>
          <a:lstStyle/>
          <a:p>
            <a:endParaRPr lang="en-US" dirty="0"/>
          </a:p>
        </p:txBody>
      </p:sp>
      <p:pic>
        <p:nvPicPr>
          <p:cNvPr id="7" name="Picture 6"/>
          <p:cNvPicPr>
            <a:picLocks noChangeAspect="1"/>
          </p:cNvPicPr>
          <p:nvPr/>
        </p:nvPicPr>
        <p:blipFill>
          <a:blip r:embed="rId2"/>
          <a:stretch>
            <a:fillRect/>
          </a:stretch>
        </p:blipFill>
        <p:spPr>
          <a:xfrm>
            <a:off x="1619673" y="1782674"/>
            <a:ext cx="5688632" cy="5102710"/>
          </a:xfrm>
          <a:prstGeom prst="rect">
            <a:avLst/>
          </a:prstGeom>
        </p:spPr>
      </p:pic>
    </p:spTree>
    <p:extLst>
      <p:ext uri="{BB962C8B-B14F-4D97-AF65-F5344CB8AC3E}">
        <p14:creationId xmlns:p14="http://schemas.microsoft.com/office/powerpoint/2010/main" val="9154347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5868144" y="1772816"/>
            <a:ext cx="3134544" cy="381642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lt-LT" sz="1600" b="1" dirty="0" smtClean="0">
                <a:latin typeface="Arial" charset="0"/>
                <a:ea typeface="+mj-ea"/>
                <a:cs typeface="Times New Roman" pitchFamily="18" charset="0"/>
              </a:rPr>
              <a:t>1st </a:t>
            </a:r>
            <a:r>
              <a:rPr lang="lt-LT" sz="1600" b="1" dirty="0" err="1" smtClean="0">
                <a:latin typeface="Arial" charset="0"/>
                <a:ea typeface="+mj-ea"/>
                <a:cs typeface="Times New Roman" pitchFamily="18" charset="0"/>
              </a:rPr>
              <a:t>European</a:t>
            </a:r>
            <a:r>
              <a:rPr lang="lt-LT" sz="1600" b="1" dirty="0" smtClean="0">
                <a:latin typeface="Arial" charset="0"/>
                <a:ea typeface="+mj-ea"/>
                <a:cs typeface="Times New Roman" pitchFamily="18" charset="0"/>
              </a:rPr>
              <a:t> </a:t>
            </a:r>
            <a:r>
              <a:rPr lang="lt-LT" sz="1600" b="1" dirty="0" err="1" smtClean="0">
                <a:latin typeface="Arial" charset="0"/>
                <a:ea typeface="+mj-ea"/>
                <a:cs typeface="Times New Roman" pitchFamily="18" charset="0"/>
              </a:rPr>
              <a:t>Celebration</a:t>
            </a:r>
            <a:r>
              <a:rPr lang="lt-LT" sz="1600" b="1" dirty="0" smtClean="0">
                <a:latin typeface="Arial" charset="0"/>
                <a:ea typeface="+mj-ea"/>
                <a:cs typeface="Times New Roman" pitchFamily="18" charset="0"/>
              </a:rPr>
              <a:t> </a:t>
            </a:r>
            <a:r>
              <a:rPr lang="lt-LT" sz="1600" b="1" dirty="0" err="1" smtClean="0">
                <a:latin typeface="Arial" charset="0"/>
                <a:ea typeface="+mj-ea"/>
                <a:cs typeface="Times New Roman" pitchFamily="18" charset="0"/>
              </a:rPr>
              <a:t>of</a:t>
            </a:r>
            <a:r>
              <a:rPr lang="lt-LT" sz="1600" b="1" dirty="0" smtClean="0">
                <a:latin typeface="Arial" charset="0"/>
                <a:ea typeface="+mj-ea"/>
                <a:cs typeface="Times New Roman" pitchFamily="18" charset="0"/>
              </a:rPr>
              <a:t> </a:t>
            </a:r>
            <a:r>
              <a:rPr lang="lt-LT" sz="1600" b="1" dirty="0" err="1" smtClean="0">
                <a:latin typeface="Arial" charset="0"/>
                <a:ea typeface="+mj-ea"/>
                <a:cs typeface="Times New Roman" pitchFamily="18" charset="0"/>
              </a:rPr>
              <a:t>Women</a:t>
            </a:r>
            <a:r>
              <a:rPr lang="lt-LT" sz="1600" b="1" dirty="0" smtClean="0">
                <a:latin typeface="Arial" charset="0"/>
                <a:ea typeface="+mj-ea"/>
                <a:cs typeface="Times New Roman" pitchFamily="18" charset="0"/>
              </a:rPr>
              <a:t> </a:t>
            </a:r>
            <a:r>
              <a:rPr lang="lt-LT" sz="1600" b="1" dirty="0" err="1" smtClean="0">
                <a:latin typeface="Arial" charset="0"/>
                <a:ea typeface="+mj-ea"/>
                <a:cs typeface="Times New Roman" pitchFamily="18" charset="0"/>
              </a:rPr>
              <a:t>in</a:t>
            </a:r>
            <a:r>
              <a:rPr lang="lt-LT" sz="1600" b="1" dirty="0" smtClean="0">
                <a:latin typeface="Arial" charset="0"/>
                <a:ea typeface="+mj-ea"/>
                <a:cs typeface="Times New Roman" pitchFamily="18" charset="0"/>
              </a:rPr>
              <a:t> </a:t>
            </a:r>
            <a:r>
              <a:rPr lang="lt-LT" sz="1600" b="1" dirty="0" err="1" smtClean="0">
                <a:latin typeface="Arial" charset="0"/>
                <a:ea typeface="+mj-ea"/>
                <a:cs typeface="Times New Roman" pitchFamily="18" charset="0"/>
              </a:rPr>
              <a:t>Computing</a:t>
            </a:r>
            <a:r>
              <a:rPr lang="lt-LT" sz="1600" dirty="0" smtClean="0">
                <a:latin typeface="Arial" charset="0"/>
                <a:ea typeface="+mj-ea"/>
                <a:cs typeface="Times New Roman" pitchFamily="18" charset="0"/>
              </a:rPr>
              <a:t>, </a:t>
            </a:r>
          </a:p>
          <a:p>
            <a:pPr marL="0" marR="0" lvl="0" indent="0" defTabSz="914400" rtl="0" eaLnBrk="1" fontAlgn="auto" latinLnBrk="0" hangingPunct="1">
              <a:lnSpc>
                <a:spcPct val="100000"/>
              </a:lnSpc>
              <a:spcBef>
                <a:spcPct val="0"/>
              </a:spcBef>
              <a:spcAft>
                <a:spcPts val="0"/>
              </a:spcAft>
              <a:buClrTx/>
              <a:buSzTx/>
              <a:buFontTx/>
              <a:buNone/>
              <a:tabLst/>
              <a:defRPr/>
            </a:pPr>
            <a:r>
              <a:rPr kumimoji="0" lang="lt-LT" sz="1600" b="0" i="0" u="none" strike="noStrike" kern="1200" cap="none" spc="0" normalizeH="0" baseline="0" noProof="0" dirty="0" err="1" smtClean="0">
                <a:ln>
                  <a:noFill/>
                </a:ln>
                <a:effectLst/>
                <a:uLnTx/>
                <a:uFillTx/>
                <a:latin typeface="Arial" charset="0"/>
                <a:ea typeface="+mj-ea"/>
                <a:cs typeface="Times New Roman" pitchFamily="18" charset="0"/>
              </a:rPr>
              <a:t>April</a:t>
            </a:r>
            <a:r>
              <a:rPr kumimoji="0" lang="lt-LT" sz="1600" b="0" i="0" u="none" strike="noStrike" kern="1200" cap="none" spc="0" normalizeH="0" noProof="0" dirty="0" smtClean="0">
                <a:ln>
                  <a:noFill/>
                </a:ln>
                <a:effectLst/>
                <a:uLnTx/>
                <a:uFillTx/>
                <a:latin typeface="Arial" charset="0"/>
                <a:ea typeface="+mj-ea"/>
                <a:cs typeface="Times New Roman" pitchFamily="18" charset="0"/>
              </a:rPr>
              <a:t> 25-26, 2016.</a:t>
            </a:r>
          </a:p>
          <a:p>
            <a:pPr marL="0" marR="0" lvl="0" indent="0" defTabSz="914400" rtl="0" eaLnBrk="1" fontAlgn="auto" latinLnBrk="0" hangingPunct="1">
              <a:lnSpc>
                <a:spcPct val="100000"/>
              </a:lnSpc>
              <a:spcBef>
                <a:spcPct val="0"/>
              </a:spcBef>
              <a:spcAft>
                <a:spcPts val="0"/>
              </a:spcAft>
              <a:buClrTx/>
              <a:buSzTx/>
              <a:buFontTx/>
              <a:buNone/>
              <a:tabLst/>
              <a:defRPr/>
            </a:pPr>
            <a:endParaRPr lang="lt-LT" sz="1600" baseline="0" dirty="0" smtClean="0">
              <a:latin typeface="Arial" charset="0"/>
              <a:ea typeface="+mj-ea"/>
              <a:cs typeface="Times New Roman" pitchFamily="18" charset="0"/>
            </a:endParaRPr>
          </a:p>
          <a:p>
            <a:pPr marL="0" marR="0" lvl="0" indent="0" defTabSz="914400" rtl="0" eaLnBrk="1" fontAlgn="auto" latinLnBrk="0" hangingPunct="1">
              <a:lnSpc>
                <a:spcPct val="100000"/>
              </a:lnSpc>
              <a:spcBef>
                <a:spcPct val="0"/>
              </a:spcBef>
              <a:spcAft>
                <a:spcPts val="0"/>
              </a:spcAft>
              <a:buClrTx/>
              <a:buSzTx/>
              <a:buFontTx/>
              <a:buNone/>
              <a:tabLst/>
              <a:defRPr/>
            </a:pPr>
            <a:endParaRPr lang="lt-LT" sz="1600" dirty="0">
              <a:latin typeface="Arial" charset="0"/>
              <a:ea typeface="+mj-ea"/>
              <a:cs typeface="Times New Roman" pitchFamily="18" charset="0"/>
            </a:endParaRPr>
          </a:p>
          <a:p>
            <a:pPr marL="0" marR="0" lvl="0" indent="0" defTabSz="914400" rtl="0" eaLnBrk="1" fontAlgn="auto" latinLnBrk="0" hangingPunct="1">
              <a:lnSpc>
                <a:spcPct val="100000"/>
              </a:lnSpc>
              <a:spcBef>
                <a:spcPct val="0"/>
              </a:spcBef>
              <a:spcAft>
                <a:spcPts val="0"/>
              </a:spcAft>
              <a:buClrTx/>
              <a:buSzTx/>
              <a:buFontTx/>
              <a:buNone/>
              <a:tabLst/>
              <a:defRPr/>
            </a:pPr>
            <a:endParaRPr lang="lt-LT" sz="1600" baseline="0" dirty="0" smtClean="0">
              <a:latin typeface="Arial" charset="0"/>
              <a:ea typeface="+mj-ea"/>
              <a:cs typeface="Times New Roman" pitchFamily="18" charset="0"/>
            </a:endParaRPr>
          </a:p>
          <a:p>
            <a:pPr marL="0" marR="0" lvl="0" indent="0" defTabSz="914400" rtl="0" eaLnBrk="1" fontAlgn="auto" latinLnBrk="0" hangingPunct="1">
              <a:lnSpc>
                <a:spcPct val="100000"/>
              </a:lnSpc>
              <a:spcBef>
                <a:spcPct val="0"/>
              </a:spcBef>
              <a:spcAft>
                <a:spcPts val="0"/>
              </a:spcAft>
              <a:buClrTx/>
              <a:buSzTx/>
              <a:buFontTx/>
              <a:buNone/>
              <a:tabLst/>
              <a:defRPr/>
            </a:pPr>
            <a:endParaRPr lang="lt-LT" sz="1600" baseline="0" dirty="0">
              <a:latin typeface="Arial" charset="0"/>
              <a:ea typeface="+mj-ea"/>
              <a:cs typeface="Times New Roman" pitchFamily="18" charset="0"/>
            </a:endParaRPr>
          </a:p>
          <a:p>
            <a:pPr marL="0" marR="0" lvl="0" indent="0" defTabSz="914400" rtl="0" eaLnBrk="1" fontAlgn="auto" latinLnBrk="0" hangingPunct="1">
              <a:lnSpc>
                <a:spcPct val="100000"/>
              </a:lnSpc>
              <a:spcBef>
                <a:spcPct val="0"/>
              </a:spcBef>
              <a:spcAft>
                <a:spcPts val="0"/>
              </a:spcAft>
              <a:buClrTx/>
              <a:buSzTx/>
              <a:buFontTx/>
              <a:buNone/>
              <a:tabLst/>
              <a:defRPr/>
            </a:pPr>
            <a:endParaRPr kumimoji="0" lang="lt-LT" sz="1600" b="0" i="0" u="none" strike="noStrike" kern="1200" cap="none" spc="0" normalizeH="0" noProof="0" dirty="0" smtClean="0">
              <a:ln>
                <a:noFill/>
              </a:ln>
              <a:effectLst/>
              <a:uLnTx/>
              <a:uFillTx/>
              <a:latin typeface="Arial" charset="0"/>
              <a:ea typeface="+mj-ea"/>
              <a:cs typeface="Times New Roman" pitchFamily="18" charset="0"/>
            </a:endParaRPr>
          </a:p>
          <a:p>
            <a:pPr marL="0" marR="0" lvl="0" indent="0" defTabSz="914400" rtl="0" eaLnBrk="1" fontAlgn="auto" latinLnBrk="0" hangingPunct="1">
              <a:lnSpc>
                <a:spcPct val="100000"/>
              </a:lnSpc>
              <a:spcBef>
                <a:spcPct val="0"/>
              </a:spcBef>
              <a:spcAft>
                <a:spcPts val="0"/>
              </a:spcAft>
              <a:buClrTx/>
              <a:buSzTx/>
              <a:buFontTx/>
              <a:buNone/>
              <a:tabLst/>
              <a:defRPr/>
            </a:pPr>
            <a:r>
              <a:rPr lang="en-US" sz="1600" b="1" baseline="0" dirty="0" smtClean="0">
                <a:latin typeface="Arial" charset="0"/>
                <a:ea typeface="+mj-ea"/>
                <a:cs typeface="Times New Roman" pitchFamily="18" charset="0"/>
              </a:rPr>
              <a:t>P</a:t>
            </a:r>
            <a:r>
              <a:rPr lang="lt-LT" sz="1600" b="1" baseline="0" dirty="0" err="1" smtClean="0">
                <a:latin typeface="Arial" charset="0"/>
                <a:ea typeface="+mj-ea"/>
                <a:cs typeface="Times New Roman" pitchFamily="18" charset="0"/>
              </a:rPr>
              <a:t>rof</a:t>
            </a:r>
            <a:r>
              <a:rPr lang="lt-LT" sz="1600" b="1" baseline="0" dirty="0" smtClean="0">
                <a:latin typeface="Arial" charset="0"/>
                <a:ea typeface="+mj-ea"/>
                <a:cs typeface="Times New Roman" pitchFamily="18" charset="0"/>
              </a:rPr>
              <a:t>. Valentina</a:t>
            </a:r>
            <a:r>
              <a:rPr lang="lt-LT" sz="1600" b="1" dirty="0" smtClean="0">
                <a:latin typeface="Arial" charset="0"/>
                <a:ea typeface="+mj-ea"/>
                <a:cs typeface="Times New Roman" pitchFamily="18" charset="0"/>
              </a:rPr>
              <a:t> </a:t>
            </a:r>
            <a:r>
              <a:rPr lang="lt-LT" sz="1600" b="1" dirty="0" err="1" smtClean="0">
                <a:latin typeface="Arial" charset="0"/>
                <a:ea typeface="+mj-ea"/>
                <a:cs typeface="Times New Roman" pitchFamily="18" charset="0"/>
              </a:rPr>
              <a:t>Dagienė</a:t>
            </a:r>
            <a:r>
              <a:rPr lang="lt-LT" sz="1600" b="1" dirty="0" smtClean="0">
                <a:latin typeface="Arial" charset="0"/>
                <a:ea typeface="+mj-ea"/>
                <a:cs typeface="Times New Roman" pitchFamily="18" charset="0"/>
              </a:rPr>
              <a:t>, </a:t>
            </a:r>
            <a:r>
              <a:rPr lang="lt-LT" sz="1600" dirty="0" err="1" smtClean="0">
                <a:latin typeface="Arial" charset="0"/>
                <a:ea typeface="+mj-ea"/>
                <a:cs typeface="Times New Roman" pitchFamily="18" charset="0"/>
              </a:rPr>
              <a:t>Founder</a:t>
            </a:r>
            <a:r>
              <a:rPr lang="lt-LT" sz="1600" dirty="0" smtClean="0">
                <a:latin typeface="Arial" charset="0"/>
                <a:ea typeface="+mj-ea"/>
                <a:cs typeface="Times New Roman" pitchFamily="18" charset="0"/>
              </a:rPr>
              <a:t> </a:t>
            </a:r>
            <a:r>
              <a:rPr lang="lt-LT" sz="1600" dirty="0" err="1" smtClean="0">
                <a:latin typeface="Arial" charset="0"/>
                <a:ea typeface="+mj-ea"/>
                <a:cs typeface="Times New Roman" pitchFamily="18" charset="0"/>
              </a:rPr>
              <a:t>of</a:t>
            </a:r>
            <a:r>
              <a:rPr lang="lt-LT" sz="1600" dirty="0" smtClean="0">
                <a:latin typeface="Arial" charset="0"/>
                <a:ea typeface="+mj-ea"/>
                <a:cs typeface="Times New Roman" pitchFamily="18" charset="0"/>
              </a:rPr>
              <a:t> BEBRAS </a:t>
            </a:r>
            <a:r>
              <a:rPr lang="lt-LT" sz="1600" dirty="0" err="1" smtClean="0">
                <a:latin typeface="Arial" charset="0"/>
                <a:ea typeface="+mj-ea"/>
                <a:cs typeface="Times New Roman" pitchFamily="18" charset="0"/>
              </a:rPr>
              <a:t>Challenge</a:t>
            </a:r>
            <a:r>
              <a:rPr lang="lt-LT" sz="1600" dirty="0" smtClean="0">
                <a:latin typeface="Arial" charset="0"/>
                <a:ea typeface="+mj-ea"/>
                <a:cs typeface="Times New Roman" pitchFamily="18" charset="0"/>
              </a:rPr>
              <a:t>, </a:t>
            </a:r>
            <a:r>
              <a:rPr lang="lt-LT" sz="1600" dirty="0" err="1" smtClean="0">
                <a:latin typeface="Arial" charset="0"/>
                <a:ea typeface="+mj-ea"/>
                <a:cs typeface="Times New Roman" pitchFamily="18" charset="0"/>
              </a:rPr>
              <a:t>now</a:t>
            </a:r>
            <a:r>
              <a:rPr lang="lt-LT" sz="1600" dirty="0" smtClean="0">
                <a:latin typeface="Arial" charset="0"/>
                <a:ea typeface="+mj-ea"/>
                <a:cs typeface="Times New Roman" pitchFamily="18" charset="0"/>
              </a:rPr>
              <a:t> </a:t>
            </a:r>
            <a:r>
              <a:rPr lang="lt-LT" sz="1600" dirty="0" err="1" smtClean="0">
                <a:latin typeface="Arial" charset="0"/>
                <a:ea typeface="+mj-ea"/>
                <a:cs typeface="Times New Roman" pitchFamily="18" charset="0"/>
              </a:rPr>
              <a:t>running</a:t>
            </a:r>
            <a:r>
              <a:rPr lang="lt-LT" sz="1600" dirty="0" smtClean="0">
                <a:latin typeface="Arial" charset="0"/>
                <a:ea typeface="+mj-ea"/>
                <a:cs typeface="Times New Roman" pitchFamily="18" charset="0"/>
              </a:rPr>
              <a:t> </a:t>
            </a:r>
            <a:r>
              <a:rPr lang="lt-LT" sz="1600" dirty="0" err="1" smtClean="0">
                <a:latin typeface="Arial" charset="0"/>
                <a:ea typeface="+mj-ea"/>
                <a:cs typeface="Times New Roman" pitchFamily="18" charset="0"/>
              </a:rPr>
              <a:t>almost</a:t>
            </a:r>
            <a:r>
              <a:rPr lang="lt-LT" sz="1600" dirty="0" smtClean="0">
                <a:latin typeface="Arial" charset="0"/>
                <a:ea typeface="+mj-ea"/>
                <a:cs typeface="Times New Roman" pitchFamily="18" charset="0"/>
              </a:rPr>
              <a:t> </a:t>
            </a:r>
            <a:r>
              <a:rPr lang="lt-LT" sz="1600" b="1" dirty="0" err="1" smtClean="0">
                <a:latin typeface="Arial" charset="0"/>
                <a:ea typeface="+mj-ea"/>
                <a:cs typeface="Times New Roman" pitchFamily="18" charset="0"/>
              </a:rPr>
              <a:t>in</a:t>
            </a:r>
            <a:r>
              <a:rPr lang="lt-LT" sz="1600" b="1" dirty="0" smtClean="0">
                <a:latin typeface="Arial" charset="0"/>
                <a:ea typeface="+mj-ea"/>
                <a:cs typeface="Times New Roman" pitchFamily="18" charset="0"/>
              </a:rPr>
              <a:t> 50-ty </a:t>
            </a:r>
            <a:r>
              <a:rPr lang="lt-LT" sz="1600" b="1" dirty="0" err="1" smtClean="0">
                <a:latin typeface="Arial" charset="0"/>
                <a:ea typeface="+mj-ea"/>
                <a:cs typeface="Times New Roman" pitchFamily="18" charset="0"/>
              </a:rPr>
              <a:t>countries</a:t>
            </a:r>
            <a:r>
              <a:rPr lang="lt-LT" sz="1600" b="1" dirty="0" smtClean="0">
                <a:latin typeface="Arial" charset="0"/>
                <a:ea typeface="+mj-ea"/>
                <a:cs typeface="Times New Roman" pitchFamily="18" charset="0"/>
              </a:rPr>
              <a:t> </a:t>
            </a:r>
            <a:r>
              <a:rPr lang="lt-LT" sz="1600" b="1" dirty="0" err="1" smtClean="0">
                <a:latin typeface="Arial" charset="0"/>
                <a:ea typeface="+mj-ea"/>
                <a:cs typeface="Times New Roman" pitchFamily="18" charset="0"/>
              </a:rPr>
              <a:t>worldwide</a:t>
            </a:r>
            <a:r>
              <a:rPr lang="lt-LT" sz="1600" b="1" dirty="0" smtClean="0">
                <a:latin typeface="Arial" charset="0"/>
                <a:ea typeface="+mj-ea"/>
                <a:cs typeface="Times New Roman" pitchFamily="18" charset="0"/>
              </a:rPr>
              <a:t> – </a:t>
            </a:r>
          </a:p>
          <a:p>
            <a:pPr marL="0" marR="0" lvl="0" indent="0" defTabSz="914400" rtl="0" eaLnBrk="1" fontAlgn="auto" latinLnBrk="0" hangingPunct="1">
              <a:lnSpc>
                <a:spcPct val="100000"/>
              </a:lnSpc>
              <a:spcBef>
                <a:spcPct val="0"/>
              </a:spcBef>
              <a:spcAft>
                <a:spcPts val="0"/>
              </a:spcAft>
              <a:buClrTx/>
              <a:buSzTx/>
              <a:buFontTx/>
              <a:buNone/>
              <a:tabLst/>
              <a:defRPr/>
            </a:pPr>
            <a:r>
              <a:rPr lang="lt-LT" sz="1600" dirty="0" err="1" smtClean="0">
                <a:latin typeface="Arial" charset="0"/>
                <a:ea typeface="+mj-ea"/>
                <a:cs typeface="Times New Roman" pitchFamily="18" charset="0"/>
              </a:rPr>
              <a:t>the</a:t>
            </a:r>
            <a:r>
              <a:rPr lang="lt-LT" sz="1600" dirty="0" smtClean="0">
                <a:latin typeface="Arial" charset="0"/>
                <a:ea typeface="+mj-ea"/>
                <a:cs typeface="Times New Roman" pitchFamily="18" charset="0"/>
              </a:rPr>
              <a:t> </a:t>
            </a:r>
            <a:r>
              <a:rPr lang="lt-LT" sz="1600" dirty="0" err="1" smtClean="0">
                <a:latin typeface="Arial" charset="0"/>
                <a:ea typeface="+mj-ea"/>
                <a:cs typeface="Times New Roman" pitchFamily="18" charset="0"/>
              </a:rPr>
              <a:t>winner</a:t>
            </a:r>
            <a:r>
              <a:rPr lang="lt-LT" sz="1600" dirty="0" smtClean="0">
                <a:latin typeface="Arial" charset="0"/>
                <a:ea typeface="+mj-ea"/>
                <a:cs typeface="Times New Roman" pitchFamily="18" charset="0"/>
              </a:rPr>
              <a:t> </a:t>
            </a:r>
            <a:r>
              <a:rPr lang="lt-LT" sz="1600" dirty="0" err="1" smtClean="0">
                <a:latin typeface="Arial" charset="0"/>
                <a:ea typeface="+mj-ea"/>
                <a:cs typeface="Times New Roman" pitchFamily="18" charset="0"/>
              </a:rPr>
              <a:t>of</a:t>
            </a:r>
            <a:r>
              <a:rPr lang="lt-LT" sz="1600" dirty="0" smtClean="0">
                <a:latin typeface="Arial" charset="0"/>
                <a:ea typeface="+mj-ea"/>
                <a:cs typeface="Times New Roman" pitchFamily="18" charset="0"/>
              </a:rPr>
              <a:t> </a:t>
            </a:r>
            <a:r>
              <a:rPr lang="lt-LT" sz="1600" dirty="0" err="1" smtClean="0">
                <a:latin typeface="Arial" charset="0"/>
                <a:ea typeface="+mj-ea"/>
                <a:cs typeface="Times New Roman" pitchFamily="18" charset="0"/>
              </a:rPr>
              <a:t>main</a:t>
            </a:r>
            <a:r>
              <a:rPr lang="lt-LT" sz="1600" dirty="0" smtClean="0">
                <a:latin typeface="Arial" charset="0"/>
                <a:ea typeface="+mj-ea"/>
                <a:cs typeface="Times New Roman" pitchFamily="18" charset="0"/>
              </a:rPr>
              <a:t> Ada </a:t>
            </a:r>
            <a:r>
              <a:rPr lang="lt-LT" sz="1600" dirty="0" err="1" smtClean="0">
                <a:latin typeface="Arial" charset="0"/>
                <a:ea typeface="+mj-ea"/>
                <a:cs typeface="Times New Roman" pitchFamily="18" charset="0"/>
              </a:rPr>
              <a:t>Lovelace</a:t>
            </a:r>
            <a:r>
              <a:rPr lang="lt-LT" sz="1600" dirty="0" smtClean="0">
                <a:latin typeface="Arial" charset="0"/>
                <a:ea typeface="+mj-ea"/>
                <a:cs typeface="Times New Roman" pitchFamily="18" charset="0"/>
              </a:rPr>
              <a:t> </a:t>
            </a:r>
            <a:r>
              <a:rPr lang="lt-LT" sz="1600" dirty="0" err="1" smtClean="0">
                <a:latin typeface="Arial" charset="0"/>
                <a:ea typeface="+mj-ea"/>
                <a:cs typeface="Times New Roman" pitchFamily="18" charset="0"/>
              </a:rPr>
              <a:t>Computing</a:t>
            </a:r>
            <a:r>
              <a:rPr lang="lt-LT" sz="1600" dirty="0" smtClean="0">
                <a:latin typeface="Arial" charset="0"/>
                <a:ea typeface="+mj-ea"/>
                <a:cs typeface="Times New Roman" pitchFamily="18" charset="0"/>
              </a:rPr>
              <a:t> </a:t>
            </a:r>
            <a:r>
              <a:rPr lang="lt-LT" sz="1600" dirty="0" err="1" smtClean="0">
                <a:latin typeface="Arial" charset="0"/>
                <a:ea typeface="+mj-ea"/>
                <a:cs typeface="Times New Roman" pitchFamily="18" charset="0"/>
              </a:rPr>
              <a:t>Excellence</a:t>
            </a:r>
            <a:r>
              <a:rPr lang="lt-LT" sz="1600" dirty="0" smtClean="0">
                <a:latin typeface="Arial" charset="0"/>
                <a:ea typeface="+mj-ea"/>
                <a:cs typeface="Times New Roman" pitchFamily="18" charset="0"/>
              </a:rPr>
              <a:t> </a:t>
            </a:r>
            <a:r>
              <a:rPr lang="lt-LT" sz="1600" dirty="0" err="1" smtClean="0">
                <a:latin typeface="Arial" charset="0"/>
                <a:ea typeface="+mj-ea"/>
                <a:cs typeface="Times New Roman" pitchFamily="18" charset="0"/>
              </a:rPr>
              <a:t>Award</a:t>
            </a:r>
            <a:endParaRPr lang="lt-LT" sz="1600" baseline="0" dirty="0">
              <a:latin typeface="Arial" charset="0"/>
              <a:ea typeface="+mj-ea"/>
              <a:cs typeface="Times New Roman" pitchFamily="18" charset="0"/>
            </a:endParaRPr>
          </a:p>
          <a:p>
            <a:pPr marL="0" marR="0" lvl="0" indent="0" defTabSz="914400" rtl="0" eaLnBrk="1" fontAlgn="auto" latinLnBrk="0" hangingPunct="1">
              <a:lnSpc>
                <a:spcPct val="100000"/>
              </a:lnSpc>
              <a:spcBef>
                <a:spcPct val="0"/>
              </a:spcBef>
              <a:spcAft>
                <a:spcPts val="0"/>
              </a:spcAft>
              <a:buClrTx/>
              <a:buSzTx/>
              <a:buFontTx/>
              <a:buNone/>
              <a:tabLst/>
              <a:defRPr/>
            </a:pPr>
            <a:endParaRPr kumimoji="0" lang="lt-LT" sz="1600" b="0" i="0" u="none" strike="noStrike" kern="1200" cap="none" spc="0" normalizeH="0" noProof="0" dirty="0" smtClean="0">
              <a:ln>
                <a:noFill/>
              </a:ln>
              <a:effectLst/>
              <a:uLnTx/>
              <a:uFillTx/>
              <a:latin typeface="Arial" charset="0"/>
              <a:ea typeface="+mj-ea"/>
              <a:cs typeface="Times New Roman" pitchFamily="18" charset="0"/>
            </a:endParaRPr>
          </a:p>
          <a:p>
            <a:pPr marL="0" marR="0" lvl="0" indent="0" defTabSz="914400" rtl="0" eaLnBrk="1" fontAlgn="auto" latinLnBrk="0" hangingPunct="1">
              <a:lnSpc>
                <a:spcPct val="100000"/>
              </a:lnSpc>
              <a:spcBef>
                <a:spcPct val="0"/>
              </a:spcBef>
              <a:spcAft>
                <a:spcPts val="0"/>
              </a:spcAft>
              <a:buClrTx/>
              <a:buSzTx/>
              <a:buFontTx/>
              <a:buNone/>
              <a:tabLst/>
              <a:defRPr/>
            </a:pPr>
            <a:endParaRPr lang="lt-LT" sz="1600" baseline="0" dirty="0">
              <a:latin typeface="Arial" charset="0"/>
              <a:ea typeface="+mj-ea"/>
              <a:cs typeface="Times New Roman" pitchFamily="18" charset="0"/>
            </a:endParaRPr>
          </a:p>
          <a:p>
            <a:pPr marL="0" marR="0" lvl="0" indent="0" defTabSz="914400" rtl="0" eaLnBrk="1" fontAlgn="auto" latinLnBrk="0" hangingPunct="1">
              <a:lnSpc>
                <a:spcPct val="100000"/>
              </a:lnSpc>
              <a:spcBef>
                <a:spcPct val="0"/>
              </a:spcBef>
              <a:spcAft>
                <a:spcPts val="0"/>
              </a:spcAft>
              <a:buClrTx/>
              <a:buSzTx/>
              <a:buFontTx/>
              <a:buNone/>
              <a:tabLst/>
              <a:defRPr/>
            </a:pPr>
            <a:endParaRPr kumimoji="0" lang="lt-LT" sz="1600" b="0" i="0" u="none" strike="noStrike" kern="1200" cap="none" spc="0" normalizeH="0" noProof="0" dirty="0" smtClean="0">
              <a:ln>
                <a:noFill/>
              </a:ln>
              <a:effectLst/>
              <a:uLnTx/>
              <a:uFillTx/>
              <a:latin typeface="Arial" charset="0"/>
              <a:ea typeface="+mj-ea"/>
              <a:cs typeface="Times New Roman" pitchFamily="18" charset="0"/>
            </a:endParaRPr>
          </a:p>
          <a:p>
            <a:pPr marL="0" marR="0" lvl="0" indent="0" defTabSz="914400" rtl="0" eaLnBrk="1" fontAlgn="auto" latinLnBrk="0" hangingPunct="1">
              <a:lnSpc>
                <a:spcPct val="100000"/>
              </a:lnSpc>
              <a:spcBef>
                <a:spcPct val="0"/>
              </a:spcBef>
              <a:spcAft>
                <a:spcPts val="0"/>
              </a:spcAft>
              <a:buClrTx/>
              <a:buSzTx/>
              <a:buFontTx/>
              <a:buNone/>
              <a:tabLst/>
              <a:defRPr/>
            </a:pPr>
            <a:endParaRPr kumimoji="0" lang="lt-LT" sz="1600" b="0" i="0" u="none" strike="noStrike" kern="1200" cap="none" spc="0" normalizeH="0" baseline="0" noProof="0" dirty="0" smtClean="0">
              <a:ln>
                <a:noFill/>
              </a:ln>
              <a:effectLst/>
              <a:uLnTx/>
              <a:uFillTx/>
              <a:latin typeface="Arial" charset="0"/>
              <a:ea typeface="+mj-ea"/>
              <a:cs typeface="Times New Roman" pitchFamily="18" charset="0"/>
            </a:endParaRPr>
          </a:p>
        </p:txBody>
      </p:sp>
    </p:spTree>
    <p:extLst>
      <p:ext uri="{BB962C8B-B14F-4D97-AF65-F5344CB8AC3E}">
        <p14:creationId xmlns:p14="http://schemas.microsoft.com/office/powerpoint/2010/main" val="35070295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95536" y="836712"/>
            <a:ext cx="8229600" cy="653529"/>
          </a:xfrm>
        </p:spPr>
        <p:txBody>
          <a:bodyPr>
            <a:normAutofit/>
          </a:bodyPr>
          <a:lstStyle/>
          <a:p>
            <a:r>
              <a:rPr lang="en-US" sz="2400" dirty="0" smtClean="0">
                <a:solidFill>
                  <a:srgbClr val="E23E7A"/>
                </a:solidFill>
              </a:rPr>
              <a:t>Greece: Women &amp; Girls Go digital Coalition</a:t>
            </a:r>
            <a:endParaRPr lang="en-US" sz="2400" dirty="0">
              <a:solidFill>
                <a:srgbClr val="E23E7A"/>
              </a:solidFill>
            </a:endParaRPr>
          </a:p>
        </p:txBody>
      </p:sp>
      <p:pic>
        <p:nvPicPr>
          <p:cNvPr id="4" name="Picture 3"/>
          <p:cNvPicPr/>
          <p:nvPr/>
        </p:nvPicPr>
        <p:blipFill>
          <a:blip r:embed="rId2" cstate="screen">
            <a:extLst>
              <a:ext uri="{28A0092B-C50C-407E-A947-70E740481C1C}">
                <a14:useLocalDpi xmlns:a14="http://schemas.microsoft.com/office/drawing/2010/main"/>
              </a:ext>
            </a:extLst>
          </a:blip>
          <a:srcRect/>
          <a:stretch>
            <a:fillRect/>
          </a:stretch>
        </p:blipFill>
        <p:spPr bwMode="auto">
          <a:xfrm>
            <a:off x="3803650" y="1995328"/>
            <a:ext cx="3892550" cy="3737928"/>
          </a:xfrm>
          <a:prstGeom prst="rect">
            <a:avLst/>
          </a:prstGeom>
          <a:noFill/>
          <a:ln>
            <a:noFill/>
          </a:ln>
        </p:spPr>
      </p:pic>
      <p:pic>
        <p:nvPicPr>
          <p:cNvPr id="5" name="Picture 4"/>
          <p:cNvPicPr/>
          <p:nvPr/>
        </p:nvPicPr>
        <p:blipFill>
          <a:blip r:embed="rId3" cstate="screen">
            <a:extLst>
              <a:ext uri="{28A0092B-C50C-407E-A947-70E740481C1C}">
                <a14:useLocalDpi xmlns:a14="http://schemas.microsoft.com/office/drawing/2010/main"/>
              </a:ext>
            </a:extLst>
          </a:blip>
          <a:srcRect/>
          <a:stretch>
            <a:fillRect/>
          </a:stretch>
        </p:blipFill>
        <p:spPr bwMode="auto">
          <a:xfrm>
            <a:off x="879157" y="1873979"/>
            <a:ext cx="2280285" cy="3931285"/>
          </a:xfrm>
          <a:prstGeom prst="rect">
            <a:avLst/>
          </a:prstGeom>
          <a:noFill/>
          <a:ln>
            <a:noFill/>
          </a:ln>
        </p:spPr>
      </p:pic>
    </p:spTree>
    <p:extLst>
      <p:ext uri="{BB962C8B-B14F-4D97-AF65-F5344CB8AC3E}">
        <p14:creationId xmlns:p14="http://schemas.microsoft.com/office/powerpoint/2010/main" val="40129257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896" y="899468"/>
            <a:ext cx="8229600" cy="1143000"/>
          </a:xfrm>
        </p:spPr>
        <p:txBody>
          <a:bodyPr>
            <a:normAutofit/>
          </a:bodyPr>
          <a:lstStyle/>
          <a:p>
            <a:pPr algn="ctr"/>
            <a:r>
              <a:rPr lang="en-GB" sz="2800" dirty="0" smtClean="0"/>
              <a:t>Importance of Digital Economy</a:t>
            </a:r>
            <a:endParaRPr lang="lt-LT" sz="2800" dirty="0"/>
          </a:p>
        </p:txBody>
      </p:sp>
      <p:sp>
        <p:nvSpPr>
          <p:cNvPr id="4" name="Date Placeholder 3"/>
          <p:cNvSpPr>
            <a:spLocks noGrp="1"/>
          </p:cNvSpPr>
          <p:nvPr>
            <p:ph type="dt" sz="half" idx="10"/>
          </p:nvPr>
        </p:nvSpPr>
        <p:spPr>
          <a:xfrm>
            <a:off x="457200" y="6356350"/>
            <a:ext cx="2133600" cy="365125"/>
          </a:xfrm>
        </p:spPr>
        <p:txBody>
          <a:bodyPr/>
          <a:lstStyle/>
          <a:p>
            <a:fld id="{0B6E8B89-2D53-4981-A94F-A8B51442F1E5}" type="datetime1">
              <a:rPr lang="lt-LT" smtClean="0"/>
              <a:t>2017.07.12</a:t>
            </a:fld>
            <a:endParaRPr lang="lt-LT"/>
          </a:p>
        </p:txBody>
      </p:sp>
      <p:sp>
        <p:nvSpPr>
          <p:cNvPr id="5" name="Footer Placeholder 4"/>
          <p:cNvSpPr>
            <a:spLocks noGrp="1"/>
          </p:cNvSpPr>
          <p:nvPr>
            <p:ph type="ftr" sz="quarter" idx="11"/>
          </p:nvPr>
        </p:nvSpPr>
        <p:spPr>
          <a:xfrm>
            <a:off x="3124200" y="6356350"/>
            <a:ext cx="2895600" cy="365125"/>
          </a:xfrm>
        </p:spPr>
        <p:txBody>
          <a:bodyPr/>
          <a:lstStyle/>
          <a:p>
            <a:r>
              <a:rPr lang="lt-LT" smtClean="0"/>
              <a:t>www.mitt.lt</a:t>
            </a:r>
            <a:endParaRPr lang="lt-LT"/>
          </a:p>
        </p:txBody>
      </p:sp>
      <p:pic>
        <p:nvPicPr>
          <p:cNvPr id="9" name="Content Placeholder 8"/>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369392" y="2060848"/>
            <a:ext cx="8229600" cy="3629847"/>
          </a:xfrm>
        </p:spPr>
      </p:pic>
    </p:spTree>
    <p:extLst>
      <p:ext uri="{BB962C8B-B14F-4D97-AF65-F5344CB8AC3E}">
        <p14:creationId xmlns:p14="http://schemas.microsoft.com/office/powerpoint/2010/main" val="17163194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764704"/>
            <a:ext cx="8229600" cy="486386"/>
          </a:xfrm>
        </p:spPr>
        <p:txBody>
          <a:bodyPr>
            <a:normAutofit fontScale="90000"/>
          </a:bodyPr>
          <a:lstStyle/>
          <a:p>
            <a:pPr algn="ctr"/>
            <a:r>
              <a:rPr lang="en-US" dirty="0" err="1" smtClean="0"/>
              <a:t>Womenomics</a:t>
            </a:r>
            <a:endParaRPr lang="el-GR" dirty="0"/>
          </a:p>
        </p:txBody>
      </p:sp>
      <p:sp>
        <p:nvSpPr>
          <p:cNvPr id="4" name="Slide Number Placeholder 3"/>
          <p:cNvSpPr>
            <a:spLocks noGrp="1"/>
          </p:cNvSpPr>
          <p:nvPr>
            <p:ph type="sldNum" sz="quarter" idx="12"/>
          </p:nvPr>
        </p:nvSpPr>
        <p:spPr>
          <a:xfrm>
            <a:off x="6381720" y="6321941"/>
            <a:ext cx="2133600" cy="365125"/>
          </a:xfrm>
        </p:spPr>
        <p:txBody>
          <a:bodyPr/>
          <a:lstStyle/>
          <a:p>
            <a:fld id="{162F1D00-BD13-4404-86B0-79703945A0A7}" type="slidenum">
              <a:rPr lang="en-US" smtClean="0"/>
              <a:pPr/>
              <a:t>3</a:t>
            </a:fld>
            <a:endParaRPr lang="en-US" dirty="0"/>
          </a:p>
        </p:txBody>
      </p:sp>
      <p:sp>
        <p:nvSpPr>
          <p:cNvPr id="7" name="Content Placeholder 2"/>
          <p:cNvSpPr txBox="1">
            <a:spLocks/>
          </p:cNvSpPr>
          <p:nvPr/>
        </p:nvSpPr>
        <p:spPr>
          <a:xfrm>
            <a:off x="467544" y="1340768"/>
            <a:ext cx="7556313" cy="748472"/>
          </a:xfrm>
          <a:prstGeom prst="rect">
            <a:avLst/>
          </a:prstGeom>
        </p:spPr>
        <p:txBody>
          <a:bodyPr vert="horz" lIns="91440" tIns="45720" rIns="91440" bIns="45720" rtlCol="0">
            <a:normAutofit/>
          </a:bodyPr>
          <a:lstStyle>
            <a:lvl1pPr marL="228600" indent="-228600" algn="l" defTabSz="914400" rtl="0" eaLnBrk="1" latinLnBrk="0" hangingPunct="1">
              <a:spcBef>
                <a:spcPts val="2000"/>
              </a:spcBef>
              <a:buClr>
                <a:schemeClr val="accent1"/>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a:lstStyle>
          <a:p>
            <a:pPr algn="ctr"/>
            <a:r>
              <a:rPr lang="en-US" dirty="0" smtClean="0"/>
              <a:t>Women’s increased </a:t>
            </a:r>
            <a:r>
              <a:rPr lang="en-US" dirty="0"/>
              <a:t>p</a:t>
            </a:r>
            <a:r>
              <a:rPr lang="en-US" dirty="0" smtClean="0"/>
              <a:t>articipation in the </a:t>
            </a:r>
            <a:r>
              <a:rPr lang="en-US" dirty="0" err="1" smtClean="0"/>
              <a:t>labour</a:t>
            </a:r>
            <a:r>
              <a:rPr lang="en-US" dirty="0" smtClean="0"/>
              <a:t> markets has been and continues to be one of the key sources of sustained economic growth </a:t>
            </a:r>
          </a:p>
        </p:txBody>
      </p:sp>
      <p:pic>
        <p:nvPicPr>
          <p:cNvPr id="8" name="Picture 2"/>
          <p:cNvPicPr>
            <a:picLocks noGrp="1" noChangeAspect="1" noChangeArrowheads="1"/>
          </p:cNvPicPr>
          <p:nvPr>
            <p:ph idx="1"/>
          </p:nvPr>
        </p:nvPicPr>
        <p:blipFill>
          <a:blip r:embed="rId3" cstate="email">
            <a:extLst>
              <a:ext uri="{28A0092B-C50C-407E-A947-70E740481C1C}">
                <a14:useLocalDpi xmlns:a14="http://schemas.microsoft.com/office/drawing/2010/main"/>
              </a:ext>
            </a:extLst>
          </a:blip>
          <a:srcRect/>
          <a:stretch>
            <a:fillRect/>
          </a:stretch>
        </p:blipFill>
        <p:spPr bwMode="auto">
          <a:xfrm>
            <a:off x="1835696" y="2060848"/>
            <a:ext cx="6264696" cy="470747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47890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836712"/>
            <a:ext cx="8064896" cy="792088"/>
          </a:xfrm>
        </p:spPr>
        <p:txBody>
          <a:bodyPr>
            <a:normAutofit/>
          </a:bodyPr>
          <a:lstStyle/>
          <a:p>
            <a:pPr algn="ctr"/>
            <a:r>
              <a:rPr lang="en-US" sz="2200" dirty="0" smtClean="0"/>
              <a:t>Workforce gap in digital sector in EU</a:t>
            </a:r>
            <a:endParaRPr lang="lt-LT" sz="2200" dirty="0"/>
          </a:p>
        </p:txBody>
      </p:sp>
      <p:sp>
        <p:nvSpPr>
          <p:cNvPr id="4" name="Date Placeholder 3"/>
          <p:cNvSpPr>
            <a:spLocks noGrp="1"/>
          </p:cNvSpPr>
          <p:nvPr>
            <p:ph type="dt" sz="half" idx="10"/>
          </p:nvPr>
        </p:nvSpPr>
        <p:spPr>
          <a:xfrm>
            <a:off x="457200" y="6356350"/>
            <a:ext cx="2133600" cy="365125"/>
          </a:xfrm>
        </p:spPr>
        <p:txBody>
          <a:bodyPr/>
          <a:lstStyle/>
          <a:p>
            <a:fld id="{0B6E8B89-2D53-4981-A94F-A8B51442F1E5}" type="datetime1">
              <a:rPr lang="lt-LT" smtClean="0"/>
              <a:t>2017.07.12</a:t>
            </a:fld>
            <a:endParaRPr lang="lt-LT"/>
          </a:p>
        </p:txBody>
      </p:sp>
      <p:sp>
        <p:nvSpPr>
          <p:cNvPr id="5" name="Footer Placeholder 4"/>
          <p:cNvSpPr>
            <a:spLocks noGrp="1"/>
          </p:cNvSpPr>
          <p:nvPr>
            <p:ph type="ftr" sz="quarter" idx="11"/>
          </p:nvPr>
        </p:nvSpPr>
        <p:spPr>
          <a:xfrm>
            <a:off x="3124200" y="6356350"/>
            <a:ext cx="2895600" cy="365125"/>
          </a:xfrm>
        </p:spPr>
        <p:txBody>
          <a:bodyPr/>
          <a:lstStyle/>
          <a:p>
            <a:r>
              <a:rPr lang="lt-LT" smtClean="0"/>
              <a:t>www.mitt.lt</a:t>
            </a:r>
            <a:endParaRPr lang="lt-LT"/>
          </a:p>
        </p:txBody>
      </p:sp>
      <p:sp>
        <p:nvSpPr>
          <p:cNvPr id="10" name="Rectangle 9"/>
          <p:cNvSpPr/>
          <p:nvPr/>
        </p:nvSpPr>
        <p:spPr>
          <a:xfrm>
            <a:off x="4479667" y="3244334"/>
            <a:ext cx="184666" cy="369332"/>
          </a:xfrm>
          <a:prstGeom prst="rect">
            <a:avLst/>
          </a:prstGeom>
        </p:spPr>
        <p:txBody>
          <a:bodyPr wrap="none">
            <a:spAutoFit/>
          </a:bodyPr>
          <a:lstStyle/>
          <a:p>
            <a:r>
              <a:rPr lang="en-US" dirty="0"/>
              <a:t> </a:t>
            </a:r>
          </a:p>
        </p:txBody>
      </p:sp>
      <p:sp>
        <p:nvSpPr>
          <p:cNvPr id="14" name="Rectangle 13"/>
          <p:cNvSpPr/>
          <p:nvPr/>
        </p:nvSpPr>
        <p:spPr>
          <a:xfrm>
            <a:off x="4479667" y="3244334"/>
            <a:ext cx="184666" cy="369332"/>
          </a:xfrm>
          <a:prstGeom prst="rect">
            <a:avLst/>
          </a:prstGeom>
        </p:spPr>
        <p:txBody>
          <a:bodyPr wrap="none">
            <a:spAutoFit/>
          </a:bodyPr>
          <a:lstStyle/>
          <a:p>
            <a:r>
              <a:rPr lang="en-US" dirty="0"/>
              <a:t> </a:t>
            </a:r>
          </a:p>
        </p:txBody>
      </p:sp>
      <p:sp>
        <p:nvSpPr>
          <p:cNvPr id="15" name="Rectangle 14"/>
          <p:cNvSpPr/>
          <p:nvPr/>
        </p:nvSpPr>
        <p:spPr>
          <a:xfrm>
            <a:off x="4479667" y="3244334"/>
            <a:ext cx="184666" cy="369332"/>
          </a:xfrm>
          <a:prstGeom prst="rect">
            <a:avLst/>
          </a:prstGeom>
        </p:spPr>
        <p:txBody>
          <a:bodyPr wrap="none">
            <a:spAutoFit/>
          </a:bodyPr>
          <a:lstStyle/>
          <a:p>
            <a:r>
              <a:rPr lang="en-US" dirty="0"/>
              <a:t> </a:t>
            </a:r>
          </a:p>
        </p:txBody>
      </p:sp>
      <p:sp>
        <p:nvSpPr>
          <p:cNvPr id="12" name="Content Placeholder 11"/>
          <p:cNvSpPr>
            <a:spLocks noGrp="1"/>
          </p:cNvSpPr>
          <p:nvPr>
            <p:ph idx="1"/>
          </p:nvPr>
        </p:nvSpPr>
        <p:spPr/>
        <p:txBody>
          <a:bodyPr/>
          <a:lstStyle/>
          <a:p>
            <a:endParaRPr lang="en-US"/>
          </a:p>
        </p:txBody>
      </p:sp>
      <p:pic>
        <p:nvPicPr>
          <p:cNvPr id="11" name="Picture 10"/>
          <p:cNvPicPr/>
          <p:nvPr/>
        </p:nvPicPr>
        <p:blipFill>
          <a:blip r:embed="rId2">
            <a:extLst>
              <a:ext uri="{28A0092B-C50C-407E-A947-70E740481C1C}">
                <a14:useLocalDpi xmlns:a14="http://schemas.microsoft.com/office/drawing/2010/main"/>
              </a:ext>
            </a:extLst>
          </a:blip>
          <a:srcRect/>
          <a:stretch>
            <a:fillRect/>
          </a:stretch>
        </p:blipFill>
        <p:spPr bwMode="auto">
          <a:xfrm>
            <a:off x="1475656" y="1628800"/>
            <a:ext cx="6624736" cy="5112568"/>
          </a:xfrm>
          <a:prstGeom prst="rect">
            <a:avLst/>
          </a:prstGeom>
          <a:noFill/>
          <a:ln>
            <a:noFill/>
          </a:ln>
        </p:spPr>
      </p:pic>
    </p:spTree>
    <p:extLst>
      <p:ext uri="{BB962C8B-B14F-4D97-AF65-F5344CB8AC3E}">
        <p14:creationId xmlns:p14="http://schemas.microsoft.com/office/powerpoint/2010/main" val="28511975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p:spPr>
        <p:txBody>
          <a:bodyPr/>
          <a:lstStyle/>
          <a:p>
            <a:fld id="{0B6E8B89-2D53-4981-A94F-A8B51442F1E5}" type="datetime1">
              <a:rPr lang="lt-LT" smtClean="0"/>
              <a:t>2017.07.12</a:t>
            </a:fld>
            <a:endParaRPr lang="lt-LT"/>
          </a:p>
        </p:txBody>
      </p:sp>
      <p:sp>
        <p:nvSpPr>
          <p:cNvPr id="5" name="Footer Placeholder 4"/>
          <p:cNvSpPr>
            <a:spLocks noGrp="1"/>
          </p:cNvSpPr>
          <p:nvPr>
            <p:ph type="ftr" sz="quarter" idx="11"/>
          </p:nvPr>
        </p:nvSpPr>
        <p:spPr>
          <a:xfrm>
            <a:off x="3124200" y="6356350"/>
            <a:ext cx="2895600" cy="365125"/>
          </a:xfrm>
        </p:spPr>
        <p:txBody>
          <a:bodyPr/>
          <a:lstStyle/>
          <a:p>
            <a:r>
              <a:rPr lang="lt-LT" smtClean="0"/>
              <a:t>www.mitt.lt</a:t>
            </a:r>
            <a:endParaRPr lang="lt-LT"/>
          </a:p>
        </p:txBody>
      </p:sp>
      <p:pic>
        <p:nvPicPr>
          <p:cNvPr id="11" name="Picture 10"/>
          <p:cNvPicPr/>
          <p:nvPr/>
        </p:nvPicPr>
        <p:blipFill>
          <a:blip r:embed="rId2">
            <a:extLst>
              <a:ext uri="{28A0092B-C50C-407E-A947-70E740481C1C}">
                <a14:useLocalDpi xmlns:a14="http://schemas.microsoft.com/office/drawing/2010/main"/>
              </a:ext>
            </a:extLst>
          </a:blip>
          <a:srcRect/>
          <a:stretch>
            <a:fillRect/>
          </a:stretch>
        </p:blipFill>
        <p:spPr bwMode="auto">
          <a:xfrm>
            <a:off x="1253182" y="1124744"/>
            <a:ext cx="6991226" cy="5233293"/>
          </a:xfrm>
          <a:prstGeom prst="rect">
            <a:avLst/>
          </a:prstGeom>
          <a:noFill/>
          <a:ln>
            <a:noFill/>
          </a:ln>
        </p:spPr>
      </p:pic>
    </p:spTree>
    <p:extLst>
      <p:ext uri="{BB962C8B-B14F-4D97-AF65-F5344CB8AC3E}">
        <p14:creationId xmlns:p14="http://schemas.microsoft.com/office/powerpoint/2010/main" val="40652649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p:spPr>
        <p:txBody>
          <a:bodyPr/>
          <a:lstStyle/>
          <a:p>
            <a:fld id="{0B6E8B89-2D53-4981-A94F-A8B51442F1E5}" type="datetime1">
              <a:rPr lang="lt-LT" smtClean="0"/>
              <a:t>2017.07.12</a:t>
            </a:fld>
            <a:endParaRPr lang="lt-LT"/>
          </a:p>
        </p:txBody>
      </p:sp>
      <p:sp>
        <p:nvSpPr>
          <p:cNvPr id="5" name="Footer Placeholder 4"/>
          <p:cNvSpPr>
            <a:spLocks noGrp="1"/>
          </p:cNvSpPr>
          <p:nvPr>
            <p:ph type="ftr" sz="quarter" idx="11"/>
          </p:nvPr>
        </p:nvSpPr>
        <p:spPr>
          <a:xfrm>
            <a:off x="3124200" y="6356350"/>
            <a:ext cx="2895600" cy="365125"/>
          </a:xfrm>
        </p:spPr>
        <p:txBody>
          <a:bodyPr/>
          <a:lstStyle/>
          <a:p>
            <a:r>
              <a:rPr lang="lt-LT" smtClean="0"/>
              <a:t>www.mitt.lt</a:t>
            </a:r>
            <a:endParaRPr lang="lt-LT"/>
          </a:p>
        </p:txBody>
      </p:sp>
      <p:pic>
        <p:nvPicPr>
          <p:cNvPr id="7" name="Picture 6"/>
          <p:cNvPicPr/>
          <p:nvPr/>
        </p:nvPicPr>
        <p:blipFill>
          <a:blip r:embed="rId2">
            <a:extLst>
              <a:ext uri="{28A0092B-C50C-407E-A947-70E740481C1C}">
                <a14:useLocalDpi xmlns:a14="http://schemas.microsoft.com/office/drawing/2010/main"/>
              </a:ext>
            </a:extLst>
          </a:blip>
          <a:srcRect/>
          <a:stretch>
            <a:fillRect/>
          </a:stretch>
        </p:blipFill>
        <p:spPr bwMode="auto">
          <a:xfrm>
            <a:off x="1109166" y="1025277"/>
            <a:ext cx="7927330" cy="5716091"/>
          </a:xfrm>
          <a:prstGeom prst="rect">
            <a:avLst/>
          </a:prstGeom>
          <a:noFill/>
          <a:ln>
            <a:noFill/>
          </a:ln>
        </p:spPr>
      </p:pic>
    </p:spTree>
    <p:extLst>
      <p:ext uri="{BB962C8B-B14F-4D97-AF65-F5344CB8AC3E}">
        <p14:creationId xmlns:p14="http://schemas.microsoft.com/office/powerpoint/2010/main" val="26477124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896" y="899468"/>
            <a:ext cx="8229600" cy="1143000"/>
          </a:xfrm>
        </p:spPr>
        <p:txBody>
          <a:bodyPr>
            <a:normAutofit/>
          </a:bodyPr>
          <a:lstStyle/>
          <a:p>
            <a:pPr algn="ctr"/>
            <a:r>
              <a:rPr lang="en-GB" sz="2800" dirty="0" smtClean="0"/>
              <a:t>Importance of Digital Economy</a:t>
            </a:r>
            <a:endParaRPr lang="lt-LT" sz="2800" dirty="0"/>
          </a:p>
        </p:txBody>
      </p:sp>
      <p:sp>
        <p:nvSpPr>
          <p:cNvPr id="4" name="Date Placeholder 3"/>
          <p:cNvSpPr>
            <a:spLocks noGrp="1"/>
          </p:cNvSpPr>
          <p:nvPr>
            <p:ph type="dt" sz="half" idx="10"/>
          </p:nvPr>
        </p:nvSpPr>
        <p:spPr>
          <a:xfrm>
            <a:off x="457200" y="6356350"/>
            <a:ext cx="2133600" cy="365125"/>
          </a:xfrm>
        </p:spPr>
        <p:txBody>
          <a:bodyPr/>
          <a:lstStyle/>
          <a:p>
            <a:fld id="{0B6E8B89-2D53-4981-A94F-A8B51442F1E5}" type="datetime1">
              <a:rPr lang="lt-LT" smtClean="0"/>
              <a:t>2017.07.12</a:t>
            </a:fld>
            <a:endParaRPr lang="lt-LT"/>
          </a:p>
        </p:txBody>
      </p:sp>
      <p:sp>
        <p:nvSpPr>
          <p:cNvPr id="5" name="Footer Placeholder 4"/>
          <p:cNvSpPr>
            <a:spLocks noGrp="1"/>
          </p:cNvSpPr>
          <p:nvPr>
            <p:ph type="ftr" sz="quarter" idx="11"/>
          </p:nvPr>
        </p:nvSpPr>
        <p:spPr>
          <a:xfrm>
            <a:off x="3124200" y="6356350"/>
            <a:ext cx="2895600" cy="365125"/>
          </a:xfrm>
        </p:spPr>
        <p:txBody>
          <a:bodyPr/>
          <a:lstStyle/>
          <a:p>
            <a:r>
              <a:rPr lang="lt-LT" smtClean="0"/>
              <a:t>www.mitt.lt</a:t>
            </a:r>
            <a:endParaRPr lang="lt-LT"/>
          </a:p>
        </p:txBody>
      </p:sp>
      <p:sp>
        <p:nvSpPr>
          <p:cNvPr id="3" name="Content Placeholder 2"/>
          <p:cNvSpPr>
            <a:spLocks noGrp="1"/>
          </p:cNvSpPr>
          <p:nvPr>
            <p:ph idx="1"/>
          </p:nvPr>
        </p:nvSpPr>
        <p:spPr/>
        <p:txBody>
          <a:bodyPr/>
          <a:lstStyle/>
          <a:p>
            <a:endParaRPr lang="en-US"/>
          </a:p>
        </p:txBody>
      </p:sp>
      <p:pic>
        <p:nvPicPr>
          <p:cNvPr id="6" name="Picture 5"/>
          <p:cNvPicPr>
            <a:picLocks noChangeAspect="1"/>
          </p:cNvPicPr>
          <p:nvPr/>
        </p:nvPicPr>
        <p:blipFill>
          <a:blip r:embed="rId2"/>
          <a:stretch>
            <a:fillRect/>
          </a:stretch>
        </p:blipFill>
        <p:spPr>
          <a:xfrm>
            <a:off x="0" y="1324447"/>
            <a:ext cx="9144000" cy="5369594"/>
          </a:xfrm>
          <a:prstGeom prst="rect">
            <a:avLst/>
          </a:prstGeom>
        </p:spPr>
      </p:pic>
    </p:spTree>
    <p:extLst>
      <p:ext uri="{BB962C8B-B14F-4D97-AF65-F5344CB8AC3E}">
        <p14:creationId xmlns:p14="http://schemas.microsoft.com/office/powerpoint/2010/main" val="1344047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p:spPr>
        <p:txBody>
          <a:bodyPr/>
          <a:lstStyle/>
          <a:p>
            <a:fld id="{0B6E8B89-2D53-4981-A94F-A8B51442F1E5}" type="datetime1">
              <a:rPr lang="lt-LT" smtClean="0"/>
              <a:t>2017.07.12</a:t>
            </a:fld>
            <a:endParaRPr lang="lt-LT"/>
          </a:p>
        </p:txBody>
      </p:sp>
      <p:sp>
        <p:nvSpPr>
          <p:cNvPr id="5" name="Footer Placeholder 4"/>
          <p:cNvSpPr>
            <a:spLocks noGrp="1"/>
          </p:cNvSpPr>
          <p:nvPr>
            <p:ph type="ftr" sz="quarter" idx="11"/>
          </p:nvPr>
        </p:nvSpPr>
        <p:spPr>
          <a:xfrm>
            <a:off x="3124200" y="6356350"/>
            <a:ext cx="2895600" cy="365125"/>
          </a:xfrm>
        </p:spPr>
        <p:txBody>
          <a:bodyPr/>
          <a:lstStyle/>
          <a:p>
            <a:r>
              <a:rPr lang="lt-LT" smtClean="0"/>
              <a:t>www.mitt.lt</a:t>
            </a:r>
            <a:endParaRPr lang="lt-LT"/>
          </a:p>
        </p:txBody>
      </p:sp>
      <p:sp>
        <p:nvSpPr>
          <p:cNvPr id="8" name="Content Placeholder 7"/>
          <p:cNvSpPr>
            <a:spLocks noGrp="1"/>
          </p:cNvSpPr>
          <p:nvPr>
            <p:ph idx="1"/>
          </p:nvPr>
        </p:nvSpPr>
        <p:spPr/>
        <p:txBody>
          <a:bodyPr/>
          <a:lstStyle/>
          <a:p>
            <a:endParaRPr lang="en-US" dirty="0"/>
          </a:p>
        </p:txBody>
      </p:sp>
      <p:pic>
        <p:nvPicPr>
          <p:cNvPr id="9"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86794" y="1052736"/>
            <a:ext cx="6585606" cy="5256584"/>
          </a:xfrm>
        </p:spPr>
      </p:pic>
      <p:sp>
        <p:nvSpPr>
          <p:cNvPr id="3" name="Title 2"/>
          <p:cNvSpPr>
            <a:spLocks noGrp="1"/>
          </p:cNvSpPr>
          <p:nvPr>
            <p:ph type="title"/>
          </p:nvPr>
        </p:nvSpPr>
        <p:spPr/>
        <p:txBody>
          <a:bodyPr/>
          <a:lstStyle/>
          <a:p>
            <a:endParaRPr lang="en-US" dirty="0"/>
          </a:p>
        </p:txBody>
      </p:sp>
    </p:spTree>
    <p:extLst>
      <p:ext uri="{BB962C8B-B14F-4D97-AF65-F5344CB8AC3E}">
        <p14:creationId xmlns:p14="http://schemas.microsoft.com/office/powerpoint/2010/main" val="15234591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p:spPr>
        <p:txBody>
          <a:bodyPr/>
          <a:lstStyle/>
          <a:p>
            <a:fld id="{0B6E8B89-2D53-4981-A94F-A8B51442F1E5}" type="datetime1">
              <a:rPr lang="lt-LT" smtClean="0"/>
              <a:t>2017.07.12</a:t>
            </a:fld>
            <a:endParaRPr lang="lt-LT"/>
          </a:p>
        </p:txBody>
      </p:sp>
      <p:sp>
        <p:nvSpPr>
          <p:cNvPr id="5" name="Footer Placeholder 4"/>
          <p:cNvSpPr>
            <a:spLocks noGrp="1"/>
          </p:cNvSpPr>
          <p:nvPr>
            <p:ph type="ftr" sz="quarter" idx="11"/>
          </p:nvPr>
        </p:nvSpPr>
        <p:spPr>
          <a:xfrm>
            <a:off x="3124200" y="6356350"/>
            <a:ext cx="2895600" cy="365125"/>
          </a:xfrm>
        </p:spPr>
        <p:txBody>
          <a:bodyPr/>
          <a:lstStyle/>
          <a:p>
            <a:r>
              <a:rPr lang="lt-LT" smtClean="0"/>
              <a:t>www.mitt.lt</a:t>
            </a:r>
            <a:endParaRPr lang="lt-LT"/>
          </a:p>
        </p:txBody>
      </p:sp>
      <p:sp>
        <p:nvSpPr>
          <p:cNvPr id="3" name="Content Placeholder 2"/>
          <p:cNvSpPr>
            <a:spLocks noGrp="1"/>
          </p:cNvSpPr>
          <p:nvPr>
            <p:ph idx="1"/>
          </p:nvPr>
        </p:nvSpPr>
        <p:spPr/>
        <p:txBody>
          <a:bodyPr/>
          <a:lstStyle/>
          <a:p>
            <a:endParaRPr lang="en-US" dirty="0"/>
          </a:p>
        </p:txBody>
      </p:sp>
      <p:pic>
        <p:nvPicPr>
          <p:cNvPr id="6" name="Picture 5"/>
          <p:cNvPicPr>
            <a:picLocks noChangeAspect="1"/>
          </p:cNvPicPr>
          <p:nvPr/>
        </p:nvPicPr>
        <p:blipFill>
          <a:blip r:embed="rId2"/>
          <a:stretch>
            <a:fillRect/>
          </a:stretch>
        </p:blipFill>
        <p:spPr>
          <a:xfrm>
            <a:off x="1561018" y="0"/>
            <a:ext cx="5099214" cy="6858000"/>
          </a:xfrm>
          <a:prstGeom prst="rect">
            <a:avLst/>
          </a:prstGeom>
        </p:spPr>
      </p:pic>
      <p:sp>
        <p:nvSpPr>
          <p:cNvPr id="7" name="Title 6"/>
          <p:cNvSpPr>
            <a:spLocks noGrp="1"/>
          </p:cNvSpPr>
          <p:nvPr>
            <p:ph type="title"/>
          </p:nvPr>
        </p:nvSpPr>
        <p:spPr/>
        <p:txBody>
          <a:bodyPr/>
          <a:lstStyle/>
          <a:p>
            <a:endParaRPr lang="en-US"/>
          </a:p>
        </p:txBody>
      </p:sp>
    </p:spTree>
    <p:extLst>
      <p:ext uri="{BB962C8B-B14F-4D97-AF65-F5344CB8AC3E}">
        <p14:creationId xmlns:p14="http://schemas.microsoft.com/office/powerpoint/2010/main" val="130772249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5266</TotalTime>
  <Words>259</Words>
  <Application>Microsoft Office PowerPoint</Application>
  <PresentationFormat>On-screen Show (4:3)</PresentationFormat>
  <Paragraphs>76</Paragraphs>
  <Slides>15</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15</vt:i4>
      </vt:variant>
    </vt:vector>
  </HeadingPairs>
  <TitlesOfParts>
    <vt:vector size="22" baseType="lpstr">
      <vt:lpstr>Arial</vt:lpstr>
      <vt:lpstr>Calibri</vt:lpstr>
      <vt:lpstr>Myriad Pro</vt:lpstr>
      <vt:lpstr>Times New Roman</vt:lpstr>
      <vt:lpstr>Wingdings</vt:lpstr>
      <vt:lpstr>Office Theme</vt:lpstr>
      <vt:lpstr>Custom Design</vt:lpstr>
      <vt:lpstr>  Women digital Entrepreneurship challenges.                                                                                     Women GoDigital Empowerment        </vt:lpstr>
      <vt:lpstr>Importance of Digital Economy</vt:lpstr>
      <vt:lpstr>Womenomics</vt:lpstr>
      <vt:lpstr>Workforce gap in digital sector in EU</vt:lpstr>
      <vt:lpstr>PowerPoint Presentation</vt:lpstr>
      <vt:lpstr>PowerPoint Presentation</vt:lpstr>
      <vt:lpstr>Importance of Digital Economy</vt:lpstr>
      <vt:lpstr>PowerPoint Presentation</vt:lpstr>
      <vt:lpstr>PowerPoint Presentation</vt:lpstr>
      <vt:lpstr>PowerPoint Presentation</vt:lpstr>
      <vt:lpstr>  Companies with more women on their boards have delivered a 36 % better return on equity than those lacking board diversity (MSCI data).  </vt:lpstr>
      <vt:lpstr>DQ, Skaitmeninis intelektas</vt:lpstr>
      <vt:lpstr>DQ, Digital Intelligence</vt:lpstr>
      <vt:lpstr>PowerPoint Presentation</vt:lpstr>
      <vt:lpstr>Greece: Women &amp; Girls Go digital Coalition</vt:lpstr>
    </vt:vector>
  </TitlesOfParts>
  <Company>Laimute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Laimute</dc:creator>
  <cp:lastModifiedBy>Romantė Šilytė</cp:lastModifiedBy>
  <cp:revision>201</cp:revision>
  <dcterms:created xsi:type="dcterms:W3CDTF">2013-11-03T17:30:21Z</dcterms:created>
  <dcterms:modified xsi:type="dcterms:W3CDTF">2017-07-12T08:11:58Z</dcterms:modified>
</cp:coreProperties>
</file>